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2" r:id="rId1"/>
    <p:sldMasterId id="2147483703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embeddedFontLst>
    <p:embeddedFont>
      <p:font typeface="Anton" pitchFamily="2" charset="77"/>
      <p:regular r:id="rId13"/>
    </p:embeddedFont>
    <p:embeddedFont>
      <p:font typeface="Manrope" pitchFamily="2" charset="0"/>
      <p:regular r:id="rId14"/>
      <p:bold r:id="rId15"/>
    </p:embeddedFont>
    <p:embeddedFont>
      <p:font typeface="Manrope ExtraBold" pitchFamily="2" charset="0"/>
      <p:bold r:id="rId16"/>
    </p:embeddedFont>
    <p:embeddedFont>
      <p:font typeface="Manrope Light" pitchFamily="2" charset="0"/>
      <p:regular r:id="rId17"/>
      <p:bold r:id="rId18"/>
    </p:embeddedFont>
    <p:embeddedFont>
      <p:font typeface="Manrope Medium" pitchFamily="2" charset="0"/>
      <p:regular r:id="rId19"/>
      <p:bold r:id="rId20"/>
    </p:embeddedFont>
    <p:embeddedFont>
      <p:font typeface="Manrope SemiBold" pitchFamily="2" charset="0"/>
      <p:regular r:id="rId21"/>
      <p:bold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C112E-898A-41F7-8BC1-F3E896D920F7}">
  <a:tblStyle styleId="{763C112E-898A-41F7-8BC1-F3E896D920F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69"/>
  </p:normalViewPr>
  <p:slideViewPr>
    <p:cSldViewPr snapToGrid="0">
      <p:cViewPr varScale="1">
        <p:scale>
          <a:sx n="152" d="100"/>
          <a:sy n="152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3cb29a6bc8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3cb29a6bc8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3cb29a6bc86_0_10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3cb29a6bc86_0_10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g3cb29a6bc86_0_10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6" name="Google Shape;1086;g3cb29a6bc86_0_10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/>
              <a:t>relatively </a:t>
            </a:r>
            <a:r>
              <a:rPr lang="en"/>
              <a:t>speaking, crash and wash are the same.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cb29a6bc86_0_1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" name="Google Shape;1119;g3cb29a6bc86_0_1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nations posturing &amp; deploying nuclear weapons; a trader holding a volatile asset, trying to sell at the optimal time; a driver chooses what to do at a yellow light; a CS team decides whether to challenge better-equipped enemies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3d2c95400d8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3d2c95400d8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g3d27b9fedc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6" name="Google Shape;1136;g3d27b9fedcd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0" name="Google Shape;1140;g3d817215dd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1" name="Google Shape;1141;g3d817215dd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g3d817215dd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0" name="Google Shape;1150;g3d817215dd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g3d817215dd3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9" name="Google Shape;1159;g3d817215dd3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TITLE">
  <p:cSld name="BLANK_1_1_1_1_1_1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4"/>
          <p:cNvGrpSpPr/>
          <p:nvPr/>
        </p:nvGrpSpPr>
        <p:grpSpPr>
          <a:xfrm>
            <a:off x="-23299" y="-8075"/>
            <a:ext cx="9190577" cy="5150040"/>
            <a:chOff x="11751" y="-6300"/>
            <a:chExt cx="9190577" cy="5150040"/>
          </a:xfrm>
        </p:grpSpPr>
        <p:grpSp>
          <p:nvGrpSpPr>
            <p:cNvPr id="55" name="Google Shape;55;p14"/>
            <p:cNvGrpSpPr/>
            <p:nvPr/>
          </p:nvGrpSpPr>
          <p:grpSpPr>
            <a:xfrm>
              <a:off x="11751" y="-6300"/>
              <a:ext cx="4777902" cy="2703033"/>
              <a:chOff x="11750" y="-6290"/>
              <a:chExt cx="9125100" cy="5162400"/>
            </a:xfrm>
          </p:grpSpPr>
          <p:cxnSp>
            <p:nvCxnSpPr>
              <p:cNvPr id="56" name="Google Shape;56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" name="Google Shape;57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" name="Google Shape;58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" name="Google Shape;59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" name="Google Shape;60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" name="Google Shape;61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" name="Google Shape;62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3" name="Google Shape;63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4" name="Google Shape;64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5" name="Google Shape;65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6" name="Google Shape;66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7" name="Google Shape;67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8" name="Google Shape;68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9" name="Google Shape;69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0" name="Google Shape;70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1" name="Google Shape;71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2" name="Google Shape;72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3" name="Google Shape;73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4" name="Google Shape;74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5" name="Google Shape;75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6" name="Google Shape;76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7" name="Google Shape;77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78" name="Google Shape;78;p14"/>
            <p:cNvGrpSpPr/>
            <p:nvPr/>
          </p:nvGrpSpPr>
          <p:grpSpPr>
            <a:xfrm>
              <a:off x="11751" y="2440707"/>
              <a:ext cx="4777902" cy="2703033"/>
              <a:chOff x="11750" y="-6290"/>
              <a:chExt cx="9125100" cy="5162400"/>
            </a:xfrm>
          </p:grpSpPr>
          <p:cxnSp>
            <p:nvCxnSpPr>
              <p:cNvPr id="79" name="Google Shape;79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0" name="Google Shape;80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1" name="Google Shape;81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2" name="Google Shape;82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3" name="Google Shape;83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4" name="Google Shape;84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5" name="Google Shape;85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6" name="Google Shape;86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7" name="Google Shape;87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8" name="Google Shape;88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89" name="Google Shape;89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0" name="Google Shape;90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1" name="Google Shape;91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2" name="Google Shape;92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3" name="Google Shape;93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4" name="Google Shape;94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5" name="Google Shape;95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6" name="Google Shape;96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7" name="Google Shape;97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8" name="Google Shape;98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99" name="Google Shape;99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0" name="Google Shape;100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01" name="Google Shape;101;p14"/>
            <p:cNvGrpSpPr/>
            <p:nvPr/>
          </p:nvGrpSpPr>
          <p:grpSpPr>
            <a:xfrm>
              <a:off x="4424426" y="-6300"/>
              <a:ext cx="4777902" cy="2703033"/>
              <a:chOff x="11750" y="-6290"/>
              <a:chExt cx="9125100" cy="5162400"/>
            </a:xfrm>
          </p:grpSpPr>
          <p:cxnSp>
            <p:nvCxnSpPr>
              <p:cNvPr id="102" name="Google Shape;102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3" name="Google Shape;103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4" name="Google Shape;104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5" name="Google Shape;105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6" name="Google Shape;106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7" name="Google Shape;107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8" name="Google Shape;108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09" name="Google Shape;109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0" name="Google Shape;110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1" name="Google Shape;111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2" name="Google Shape;112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3" name="Google Shape;113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4" name="Google Shape;114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5" name="Google Shape;115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6" name="Google Shape;116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7" name="Google Shape;117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8" name="Google Shape;118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19" name="Google Shape;119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0" name="Google Shape;120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1" name="Google Shape;121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2" name="Google Shape;122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3" name="Google Shape;123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124" name="Google Shape;124;p14"/>
            <p:cNvGrpSpPr/>
            <p:nvPr/>
          </p:nvGrpSpPr>
          <p:grpSpPr>
            <a:xfrm>
              <a:off x="4424426" y="2440707"/>
              <a:ext cx="4777902" cy="2703033"/>
              <a:chOff x="11750" y="-6290"/>
              <a:chExt cx="9125100" cy="5162400"/>
            </a:xfrm>
          </p:grpSpPr>
          <p:cxnSp>
            <p:nvCxnSpPr>
              <p:cNvPr id="125" name="Google Shape;125;p14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6" name="Google Shape;126;p14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7" name="Google Shape;127;p14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8" name="Google Shape;128;p14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29" name="Google Shape;129;p14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0" name="Google Shape;130;p14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1" name="Google Shape;131;p14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2" name="Google Shape;132;p14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3" name="Google Shape;133;p14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4" name="Google Shape;134;p14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5" name="Google Shape;135;p14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6" name="Google Shape;136;p14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7" name="Google Shape;137;p14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8" name="Google Shape;138;p14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39" name="Google Shape;139;p14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0" name="Google Shape;140;p14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1" name="Google Shape;141;p14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2" name="Google Shape;142;p14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3" name="Google Shape;143;p14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4" name="Google Shape;144;p14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5" name="Google Shape;145;p14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146" name="Google Shape;146;p14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147" name="Google Shape;147;p14"/>
          <p:cNvSpPr txBox="1">
            <a:spLocks noGrp="1"/>
          </p:cNvSpPr>
          <p:nvPr>
            <p:ph type="title"/>
          </p:nvPr>
        </p:nvSpPr>
        <p:spPr>
          <a:xfrm>
            <a:off x="1081850" y="1719900"/>
            <a:ext cx="6984900" cy="16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nton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4"/>
          <p:cNvSpPr txBox="1">
            <a:spLocks noGrp="1"/>
          </p:cNvSpPr>
          <p:nvPr>
            <p:ph type="title" idx="2"/>
          </p:nvPr>
        </p:nvSpPr>
        <p:spPr>
          <a:xfrm rot="-54379">
            <a:off x="5015453" y="3227438"/>
            <a:ext cx="1517290" cy="301238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Manrope ExtraBold"/>
              <a:buNone/>
              <a:defRPr sz="10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>
            <a:endParaRPr/>
          </a:p>
        </p:txBody>
      </p:sp>
      <p:sp>
        <p:nvSpPr>
          <p:cNvPr id="149" name="Google Shape;149;p14"/>
          <p:cNvSpPr txBox="1">
            <a:spLocks noGrp="1"/>
          </p:cNvSpPr>
          <p:nvPr>
            <p:ph type="body" idx="1"/>
          </p:nvPr>
        </p:nvSpPr>
        <p:spPr>
          <a:xfrm>
            <a:off x="2422100" y="4170725"/>
            <a:ext cx="4304400" cy="43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●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Light"/>
              <a:buChar char="○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Manrope Light"/>
              <a:buChar char="■"/>
              <a:defRPr sz="1000">
                <a:latin typeface="Manrope Light"/>
                <a:ea typeface="Manrope Light"/>
                <a:cs typeface="Manrope Light"/>
                <a:sym typeface="Manrope Light"/>
              </a:defRPr>
            </a:lvl9pPr>
          </a:lstStyle>
          <a:p>
            <a:endParaRPr/>
          </a:p>
        </p:txBody>
      </p:sp>
      <p:sp>
        <p:nvSpPr>
          <p:cNvPr id="150" name="Google Shape;150;p14"/>
          <p:cNvSpPr txBox="1">
            <a:spLocks noGrp="1"/>
          </p:cNvSpPr>
          <p:nvPr>
            <p:ph type="title" idx="3"/>
          </p:nvPr>
        </p:nvSpPr>
        <p:spPr>
          <a:xfrm rot="-555761">
            <a:off x="6594632" y="3130269"/>
            <a:ext cx="1047458" cy="301246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Font typeface="Manrope ExtraBold"/>
              <a:buNone/>
              <a:defRPr sz="10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300"/>
              <a:buFont typeface="Manrope ExtraBold"/>
              <a:buNone/>
              <a:defRPr sz="13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>
            <a:endParaRPr/>
          </a:p>
        </p:txBody>
      </p:sp>
      <p:sp>
        <p:nvSpPr>
          <p:cNvPr id="151" name="Google Shape;151;p14"/>
          <p:cNvSpPr txBox="1">
            <a:spLocks noGrp="1"/>
          </p:cNvSpPr>
          <p:nvPr>
            <p:ph type="subTitle" idx="4"/>
          </p:nvPr>
        </p:nvSpPr>
        <p:spPr>
          <a:xfrm rot="-503039">
            <a:off x="2206578" y="1204399"/>
            <a:ext cx="2211838" cy="438184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300"/>
              <a:buFont typeface="Manrope"/>
              <a:buNone/>
              <a:defRPr sz="13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BLANK_1">
    <p:bg>
      <p:bgPr>
        <a:solidFill>
          <a:schemeClr val="lt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5"/>
          <p:cNvSpPr/>
          <p:nvPr/>
        </p:nvSpPr>
        <p:spPr>
          <a:xfrm>
            <a:off x="0" y="0"/>
            <a:ext cx="9161700" cy="5143500"/>
          </a:xfrm>
          <a:prstGeom prst="snip1Rect">
            <a:avLst>
              <a:gd name="adj" fmla="val 24161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460500" y="2025700"/>
            <a:ext cx="4703100" cy="18213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1"/>
          </p:nvPr>
        </p:nvSpPr>
        <p:spPr>
          <a:xfrm>
            <a:off x="460500" y="4085525"/>
            <a:ext cx="3501600" cy="59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156" name="Google Shape;156;p15"/>
          <p:cNvSpPr/>
          <p:nvPr/>
        </p:nvSpPr>
        <p:spPr>
          <a:xfrm>
            <a:off x="7735575" y="-10150"/>
            <a:ext cx="1428750" cy="1320800"/>
          </a:xfrm>
          <a:custGeom>
            <a:avLst/>
            <a:gdLst/>
            <a:ahLst/>
            <a:cxnLst/>
            <a:rect l="l" t="t" r="r" b="b"/>
            <a:pathLst>
              <a:path w="57150" h="52832" extrusionOk="0">
                <a:moveTo>
                  <a:pt x="4572" y="0"/>
                </a:moveTo>
                <a:lnTo>
                  <a:pt x="0" y="51308"/>
                </a:lnTo>
                <a:lnTo>
                  <a:pt x="57150" y="52832"/>
                </a:lnTo>
                <a:lnTo>
                  <a:pt x="57150" y="47752"/>
                </a:lnTo>
                <a:lnTo>
                  <a:pt x="91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agenda">
  <p:cSld name="BLANK_1_1_1_1_1_1_1_1_1_1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6"/>
          <p:cNvSpPr txBox="1">
            <a:spLocks noGrp="1"/>
          </p:cNvSpPr>
          <p:nvPr>
            <p:ph type="body" idx="1"/>
          </p:nvPr>
        </p:nvSpPr>
        <p:spPr>
          <a:xfrm>
            <a:off x="925650" y="1204025"/>
            <a:ext cx="4028700" cy="367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●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○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2385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SzPts val="1500"/>
              <a:buFont typeface="Manrope Medium"/>
              <a:buChar char="■"/>
              <a:defRPr sz="15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grpSp>
        <p:nvGrpSpPr>
          <p:cNvPr id="159" name="Google Shape;159;p16"/>
          <p:cNvGrpSpPr/>
          <p:nvPr/>
        </p:nvGrpSpPr>
        <p:grpSpPr>
          <a:xfrm>
            <a:off x="-6750" y="576950"/>
            <a:ext cx="9144146" cy="4114800"/>
            <a:chOff x="-6750" y="576950"/>
            <a:chExt cx="9144146" cy="4114800"/>
          </a:xfrm>
        </p:grpSpPr>
        <p:cxnSp>
          <p:nvCxnSpPr>
            <p:cNvPr id="160" name="Google Shape;160;p16"/>
            <p:cNvCxnSpPr/>
            <p:nvPr/>
          </p:nvCxnSpPr>
          <p:spPr>
            <a:xfrm>
              <a:off x="-6750" y="57695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1" name="Google Shape;161;p16"/>
            <p:cNvCxnSpPr/>
            <p:nvPr/>
          </p:nvCxnSpPr>
          <p:spPr>
            <a:xfrm>
              <a:off x="-4" y="109130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2" name="Google Shape;162;p16"/>
            <p:cNvCxnSpPr/>
            <p:nvPr/>
          </p:nvCxnSpPr>
          <p:spPr>
            <a:xfrm>
              <a:off x="-4" y="160565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3" name="Google Shape;163;p16"/>
            <p:cNvCxnSpPr/>
            <p:nvPr/>
          </p:nvCxnSpPr>
          <p:spPr>
            <a:xfrm>
              <a:off x="-4" y="212000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4" name="Google Shape;164;p16"/>
            <p:cNvCxnSpPr/>
            <p:nvPr/>
          </p:nvCxnSpPr>
          <p:spPr>
            <a:xfrm>
              <a:off x="-4" y="263435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5" name="Google Shape;165;p16"/>
            <p:cNvCxnSpPr/>
            <p:nvPr/>
          </p:nvCxnSpPr>
          <p:spPr>
            <a:xfrm>
              <a:off x="-4" y="314870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6" name="Google Shape;166;p16"/>
            <p:cNvCxnSpPr/>
            <p:nvPr/>
          </p:nvCxnSpPr>
          <p:spPr>
            <a:xfrm>
              <a:off x="-4" y="366305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7" name="Google Shape;167;p16"/>
            <p:cNvCxnSpPr/>
            <p:nvPr/>
          </p:nvCxnSpPr>
          <p:spPr>
            <a:xfrm>
              <a:off x="-4" y="417740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68" name="Google Shape;168;p16"/>
            <p:cNvCxnSpPr/>
            <p:nvPr/>
          </p:nvCxnSpPr>
          <p:spPr>
            <a:xfrm>
              <a:off x="-4" y="4691750"/>
              <a:ext cx="91374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169" name="Google Shape;169;p16"/>
          <p:cNvCxnSpPr/>
          <p:nvPr/>
        </p:nvCxnSpPr>
        <p:spPr>
          <a:xfrm>
            <a:off x="7103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70" name="Google Shape;170;p16"/>
          <p:cNvCxnSpPr/>
          <p:nvPr/>
        </p:nvCxnSpPr>
        <p:spPr>
          <a:xfrm>
            <a:off x="664825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1" name="Google Shape;171;p16"/>
          <p:cNvSpPr/>
          <p:nvPr/>
        </p:nvSpPr>
        <p:spPr>
          <a:xfrm>
            <a:off x="245425" y="1542047"/>
            <a:ext cx="132600" cy="1272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2" name="Google Shape;172;p16"/>
          <p:cNvSpPr/>
          <p:nvPr/>
        </p:nvSpPr>
        <p:spPr>
          <a:xfrm>
            <a:off x="245425" y="3599460"/>
            <a:ext cx="132600" cy="127200"/>
          </a:xfrm>
          <a:prstGeom prst="ellipse">
            <a:avLst/>
          </a:prstGeom>
          <a:solidFill>
            <a:schemeClr val="accent5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xfrm rot="-289081">
            <a:off x="587746" y="495097"/>
            <a:ext cx="2100221" cy="569601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Font typeface="Anton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xt Quarter's Goals">
  <p:cSld name="CUSTOM_1_1_3_1_1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5" name="Google Shape;175;p17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176" name="Google Shape;176;p17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7" name="Google Shape;177;p17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8" name="Google Shape;178;p17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9" name="Google Shape;179;p17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0" name="Google Shape;180;p17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1" name="Google Shape;181;p17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2" name="Google Shape;182;p17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3" name="Google Shape;183;p17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84" name="Google Shape;184;p17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185" name="Google Shape;185;p17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86" name="Google Shape;186;p17"/>
          <p:cNvGrpSpPr/>
          <p:nvPr/>
        </p:nvGrpSpPr>
        <p:grpSpPr>
          <a:xfrm>
            <a:off x="114421" y="175123"/>
            <a:ext cx="134104" cy="4750255"/>
            <a:chOff x="114421" y="175123"/>
            <a:chExt cx="134104" cy="4750255"/>
          </a:xfrm>
        </p:grpSpPr>
        <p:grpSp>
          <p:nvGrpSpPr>
            <p:cNvPr id="187" name="Google Shape;187;p17"/>
            <p:cNvGrpSpPr/>
            <p:nvPr/>
          </p:nvGrpSpPr>
          <p:grpSpPr>
            <a:xfrm>
              <a:off x="114421" y="175123"/>
              <a:ext cx="134104" cy="4334807"/>
              <a:chOff x="5432271" y="383100"/>
              <a:chExt cx="137854" cy="4456010"/>
            </a:xfrm>
          </p:grpSpPr>
          <p:grpSp>
            <p:nvGrpSpPr>
              <p:cNvPr id="188" name="Google Shape;188;p17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189" name="Google Shape;189;p1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0" name="Google Shape;190;p1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1" name="Google Shape;191;p1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192" name="Google Shape;192;p17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193" name="Google Shape;193;p1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4" name="Google Shape;194;p1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5" name="Google Shape;195;p1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196" name="Google Shape;196;p17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197" name="Google Shape;197;p1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8" name="Google Shape;198;p1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199" name="Google Shape;199;p17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00" name="Google Shape;200;p17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201" name="Google Shape;201;p17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02" name="Google Shape;202;p17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203" name="Google Shape;203;p17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204" name="Google Shape;204;p17"/>
          <p:cNvSpPr txBox="1">
            <a:spLocks noGrp="1"/>
          </p:cNvSpPr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17"/>
          <p:cNvSpPr txBox="1">
            <a:spLocks noGrp="1"/>
          </p:cNvSpPr>
          <p:nvPr>
            <p:ph type="body" idx="1"/>
          </p:nvPr>
        </p:nvSpPr>
        <p:spPr>
          <a:xfrm>
            <a:off x="3993050" y="2658175"/>
            <a:ext cx="4312800" cy="10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06" name="Google Shape;206;p17"/>
          <p:cNvSpPr txBox="1">
            <a:spLocks noGrp="1"/>
          </p:cNvSpPr>
          <p:nvPr>
            <p:ph type="body" idx="2"/>
          </p:nvPr>
        </p:nvSpPr>
        <p:spPr>
          <a:xfrm>
            <a:off x="3993050" y="3668450"/>
            <a:ext cx="4312800" cy="10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07" name="Google Shape;207;p17"/>
          <p:cNvSpPr txBox="1">
            <a:spLocks noGrp="1"/>
          </p:cNvSpPr>
          <p:nvPr>
            <p:ph type="body" idx="3"/>
          </p:nvPr>
        </p:nvSpPr>
        <p:spPr>
          <a:xfrm>
            <a:off x="3993050" y="1644550"/>
            <a:ext cx="4312800" cy="101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08" name="Google Shape;208;p17"/>
          <p:cNvSpPr txBox="1">
            <a:spLocks noGrp="1"/>
          </p:cNvSpPr>
          <p:nvPr>
            <p:ph type="title" idx="4"/>
          </p:nvPr>
        </p:nvSpPr>
        <p:spPr>
          <a:xfrm>
            <a:off x="1075800" y="2925625"/>
            <a:ext cx="29172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09" name="Google Shape;209;p17"/>
          <p:cNvSpPr txBox="1">
            <a:spLocks noGrp="1"/>
          </p:cNvSpPr>
          <p:nvPr>
            <p:ph type="title" idx="5"/>
          </p:nvPr>
        </p:nvSpPr>
        <p:spPr>
          <a:xfrm>
            <a:off x="1075800" y="3935900"/>
            <a:ext cx="29172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10" name="Google Shape;210;p17"/>
          <p:cNvSpPr txBox="1">
            <a:spLocks noGrp="1"/>
          </p:cNvSpPr>
          <p:nvPr>
            <p:ph type="title" idx="6"/>
          </p:nvPr>
        </p:nvSpPr>
        <p:spPr>
          <a:xfrm>
            <a:off x="1075800" y="1912000"/>
            <a:ext cx="29172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11" name="Google Shape;211;p17"/>
          <p:cNvSpPr txBox="1">
            <a:spLocks noGrp="1"/>
          </p:cNvSpPr>
          <p:nvPr>
            <p:ph type="title" idx="7"/>
          </p:nvPr>
        </p:nvSpPr>
        <p:spPr>
          <a:xfrm>
            <a:off x="543400" y="1912000"/>
            <a:ext cx="4728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 b="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12" name="Google Shape;212;p17"/>
          <p:cNvSpPr txBox="1">
            <a:spLocks noGrp="1"/>
          </p:cNvSpPr>
          <p:nvPr>
            <p:ph type="title" idx="8"/>
          </p:nvPr>
        </p:nvSpPr>
        <p:spPr>
          <a:xfrm>
            <a:off x="543400" y="2925625"/>
            <a:ext cx="4728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 b="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13" name="Google Shape;213;p17"/>
          <p:cNvSpPr txBox="1">
            <a:spLocks noGrp="1"/>
          </p:cNvSpPr>
          <p:nvPr>
            <p:ph type="title" idx="9"/>
          </p:nvPr>
        </p:nvSpPr>
        <p:spPr>
          <a:xfrm>
            <a:off x="543400" y="3935900"/>
            <a:ext cx="4728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 b="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 Medium"/>
              <a:buNone/>
              <a:defRPr sz="18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ext Steps">
  <p:cSld name="CUSTOM_1_1_1_3_1">
    <p:bg>
      <p:bgPr>
        <a:solidFill>
          <a:schemeClr val="lt1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8"/>
          <p:cNvSpPr txBox="1">
            <a:spLocks noGrp="1"/>
          </p:cNvSpPr>
          <p:nvPr>
            <p:ph type="title"/>
          </p:nvPr>
        </p:nvSpPr>
        <p:spPr>
          <a:xfrm rot="276584">
            <a:off x="5845454" y="1487909"/>
            <a:ext cx="2123971" cy="4960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18"/>
          <p:cNvSpPr txBox="1">
            <a:spLocks noGrp="1"/>
          </p:cNvSpPr>
          <p:nvPr>
            <p:ph type="body" idx="1"/>
          </p:nvPr>
        </p:nvSpPr>
        <p:spPr>
          <a:xfrm rot="274997">
            <a:off x="5798057" y="2041282"/>
            <a:ext cx="2121183" cy="603735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17" name="Google Shape;217;p18"/>
          <p:cNvSpPr txBox="1">
            <a:spLocks noGrp="1"/>
          </p:cNvSpPr>
          <p:nvPr>
            <p:ph type="title" idx="2"/>
          </p:nvPr>
        </p:nvSpPr>
        <p:spPr>
          <a:xfrm rot="-689737">
            <a:off x="3250012" y="1354783"/>
            <a:ext cx="2124008" cy="49592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18"/>
          <p:cNvSpPr txBox="1">
            <a:spLocks noGrp="1"/>
          </p:cNvSpPr>
          <p:nvPr>
            <p:ph type="body" idx="3"/>
          </p:nvPr>
        </p:nvSpPr>
        <p:spPr>
          <a:xfrm rot="-691086">
            <a:off x="3372841" y="1897943"/>
            <a:ext cx="2121422" cy="603767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219" name="Google Shape;219;p18"/>
          <p:cNvSpPr txBox="1">
            <a:spLocks noGrp="1"/>
          </p:cNvSpPr>
          <p:nvPr>
            <p:ph type="title" idx="4"/>
          </p:nvPr>
        </p:nvSpPr>
        <p:spPr>
          <a:xfrm>
            <a:off x="508875" y="1801500"/>
            <a:ext cx="2645400" cy="169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400"/>
              <a:buNone/>
              <a:defRPr sz="6000" b="0">
                <a:solidFill>
                  <a:schemeClr val="accent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8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1" name="Google Shape;221;p18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2" name="Google Shape;222;p18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23" name="Google Shape;223;p18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224" name="Google Shape;224;p18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25" name="Google Shape;225;p18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6" name="Google Shape;226;p18"/>
          <p:cNvSpPr txBox="1">
            <a:spLocks noGrp="1"/>
          </p:cNvSpPr>
          <p:nvPr>
            <p:ph type="title" idx="5"/>
          </p:nvPr>
        </p:nvSpPr>
        <p:spPr>
          <a:xfrm rot="486">
            <a:off x="4078754" y="2803718"/>
            <a:ext cx="2124000" cy="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18"/>
          <p:cNvSpPr txBox="1">
            <a:spLocks noGrp="1"/>
          </p:cNvSpPr>
          <p:nvPr>
            <p:ph type="body" idx="6"/>
          </p:nvPr>
        </p:nvSpPr>
        <p:spPr>
          <a:xfrm rot="-972">
            <a:off x="4080134" y="3359087"/>
            <a:ext cx="2121300" cy="6036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images">
  <p:cSld name="CUSTOM_1_1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oogle Shape;229;p19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230" name="Google Shape;230;p19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1" name="Google Shape;231;p19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2" name="Google Shape;232;p19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3" name="Google Shape;233;p19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4" name="Google Shape;234;p19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5" name="Google Shape;235;p19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6" name="Google Shape;236;p19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7" name="Google Shape;237;p19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38" name="Google Shape;238;p19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239" name="Google Shape;239;p19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40" name="Google Shape;240;p19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241" name="Google Shape;241;p19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242" name="Google Shape;242;p19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243" name="Google Shape;243;p19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44" name="Google Shape;244;p19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45" name="Google Shape;245;p19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46" name="Google Shape;246;p19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247" name="Google Shape;247;p19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48" name="Google Shape;248;p19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49" name="Google Shape;249;p19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50" name="Google Shape;250;p19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251" name="Google Shape;251;p19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52" name="Google Shape;252;p19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53" name="Google Shape;253;p19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254" name="Google Shape;254;p19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255" name="Google Shape;255;p19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256" name="Google Shape;256;p19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257" name="Google Shape;257;p19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258" name="Google Shape;258;p19"/>
          <p:cNvSpPr txBox="1">
            <a:spLocks noGrp="1"/>
          </p:cNvSpPr>
          <p:nvPr>
            <p:ph type="title"/>
          </p:nvPr>
        </p:nvSpPr>
        <p:spPr>
          <a:xfrm>
            <a:off x="871325" y="720750"/>
            <a:ext cx="23004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59" name="Google Shape;259;p19"/>
          <p:cNvSpPr txBox="1">
            <a:spLocks noGrp="1"/>
          </p:cNvSpPr>
          <p:nvPr>
            <p:ph type="title" idx="2"/>
          </p:nvPr>
        </p:nvSpPr>
        <p:spPr>
          <a:xfrm>
            <a:off x="3587619" y="720750"/>
            <a:ext cx="23004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60" name="Google Shape;260;p19"/>
          <p:cNvSpPr txBox="1">
            <a:spLocks noGrp="1"/>
          </p:cNvSpPr>
          <p:nvPr>
            <p:ph type="title" idx="3"/>
          </p:nvPr>
        </p:nvSpPr>
        <p:spPr>
          <a:xfrm>
            <a:off x="6179075" y="720750"/>
            <a:ext cx="23004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/>
            </a:lvl9pPr>
          </a:lstStyle>
          <a:p>
            <a:endParaRPr/>
          </a:p>
        </p:txBody>
      </p:sp>
      <p:sp>
        <p:nvSpPr>
          <p:cNvPr id="261" name="Google Shape;261;p19"/>
          <p:cNvSpPr>
            <a:spLocks noGrp="1"/>
          </p:cNvSpPr>
          <p:nvPr>
            <p:ph type="pic" idx="4"/>
          </p:nvPr>
        </p:nvSpPr>
        <p:spPr>
          <a:xfrm>
            <a:off x="895300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62" name="Google Shape;262;p19"/>
          <p:cNvSpPr>
            <a:spLocks noGrp="1"/>
          </p:cNvSpPr>
          <p:nvPr>
            <p:ph type="pic" idx="5"/>
          </p:nvPr>
        </p:nvSpPr>
        <p:spPr>
          <a:xfrm>
            <a:off x="3605775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63" name="Google Shape;263;p19"/>
          <p:cNvSpPr>
            <a:spLocks noGrp="1"/>
          </p:cNvSpPr>
          <p:nvPr>
            <p:ph type="pic" idx="6"/>
          </p:nvPr>
        </p:nvSpPr>
        <p:spPr>
          <a:xfrm>
            <a:off x="6197225" y="1487250"/>
            <a:ext cx="2264100" cy="2729700"/>
          </a:xfrm>
          <a:prstGeom prst="rect">
            <a:avLst/>
          </a:prstGeom>
          <a:noFill/>
          <a:ln>
            <a:noFill/>
          </a:ln>
        </p:spPr>
      </p:sp>
      <p:sp>
        <p:nvSpPr>
          <p:cNvPr id="264" name="Google Shape;264;p19"/>
          <p:cNvSpPr txBox="1">
            <a:spLocks noGrp="1"/>
          </p:cNvSpPr>
          <p:nvPr>
            <p:ph type="subTitle" idx="1"/>
          </p:nvPr>
        </p:nvSpPr>
        <p:spPr>
          <a:xfrm>
            <a:off x="1187675" y="4299825"/>
            <a:ext cx="1667700" cy="22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19"/>
          <p:cNvSpPr txBox="1">
            <a:spLocks noGrp="1"/>
          </p:cNvSpPr>
          <p:nvPr>
            <p:ph type="subTitle" idx="7"/>
          </p:nvPr>
        </p:nvSpPr>
        <p:spPr>
          <a:xfrm rot="-214117">
            <a:off x="3902250" y="4346193"/>
            <a:ext cx="1667634" cy="2263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19"/>
          <p:cNvSpPr txBox="1">
            <a:spLocks noGrp="1"/>
          </p:cNvSpPr>
          <p:nvPr>
            <p:ph type="subTitle" idx="8"/>
          </p:nvPr>
        </p:nvSpPr>
        <p:spPr>
          <a:xfrm rot="215969">
            <a:off x="6495540" y="4324572"/>
            <a:ext cx="1667690" cy="2263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title, body and image">
  <p:cSld name="BLANK_1_1_1_1_1_1_1_1_1_1_1_1"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0"/>
          <p:cNvSpPr/>
          <p:nvPr/>
        </p:nvSpPr>
        <p:spPr>
          <a:xfrm rot="-300782">
            <a:off x="5105280" y="419634"/>
            <a:ext cx="3577384" cy="4308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69" name="Google Shape;269;p20"/>
          <p:cNvSpPr>
            <a:spLocks noGrp="1"/>
          </p:cNvSpPr>
          <p:nvPr>
            <p:ph type="pic" idx="2"/>
          </p:nvPr>
        </p:nvSpPr>
        <p:spPr>
          <a:xfrm>
            <a:off x="2050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0" name="Google Shape;270;p20"/>
          <p:cNvSpPr/>
          <p:nvPr/>
        </p:nvSpPr>
        <p:spPr>
          <a:xfrm rot="134178">
            <a:off x="5002593" y="293901"/>
            <a:ext cx="3782581" cy="4555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1" name="Google Shape;271;p20"/>
          <p:cNvSpPr txBox="1">
            <a:spLocks noGrp="1"/>
          </p:cNvSpPr>
          <p:nvPr>
            <p:ph type="title"/>
          </p:nvPr>
        </p:nvSpPr>
        <p:spPr>
          <a:xfrm rot="124275">
            <a:off x="5368207" y="536624"/>
            <a:ext cx="3037985" cy="6145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20"/>
          <p:cNvSpPr txBox="1">
            <a:spLocks noGrp="1"/>
          </p:cNvSpPr>
          <p:nvPr>
            <p:ph type="body" idx="1"/>
          </p:nvPr>
        </p:nvSpPr>
        <p:spPr>
          <a:xfrm rot="119438">
            <a:off x="5194650" y="1261934"/>
            <a:ext cx="3281881" cy="22873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73" name="Google Shape;273;p20"/>
          <p:cNvSpPr txBox="1">
            <a:spLocks noGrp="1"/>
          </p:cNvSpPr>
          <p:nvPr>
            <p:ph type="body" idx="3"/>
          </p:nvPr>
        </p:nvSpPr>
        <p:spPr>
          <a:xfrm rot="131721">
            <a:off x="5123776" y="3854495"/>
            <a:ext cx="3281408" cy="6163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0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2">
  <p:cSld name="BLANK_1_1_1_1_1_1_1_1_1_1_1_1_2_1">
    <p:bg>
      <p:bgPr>
        <a:solidFill>
          <a:schemeClr val="lt1"/>
        </a:solidFill>
        <a:effectLst/>
      </p:bgPr>
    </p:bg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21"/>
          <p:cNvSpPr/>
          <p:nvPr/>
        </p:nvSpPr>
        <p:spPr>
          <a:xfrm rot="482751">
            <a:off x="407815" y="419618"/>
            <a:ext cx="3577314" cy="43084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6" name="Google Shape;276;p21"/>
          <p:cNvSpPr>
            <a:spLocks noGrp="1"/>
          </p:cNvSpPr>
          <p:nvPr>
            <p:ph type="pic" idx="2"/>
          </p:nvPr>
        </p:nvSpPr>
        <p:spPr>
          <a:xfrm>
            <a:off x="4372975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77" name="Google Shape;277;p21"/>
          <p:cNvSpPr/>
          <p:nvPr/>
        </p:nvSpPr>
        <p:spPr>
          <a:xfrm rot="-98716">
            <a:off x="327421" y="293858"/>
            <a:ext cx="3782459" cy="455587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78" name="Google Shape;278;p21"/>
          <p:cNvSpPr txBox="1">
            <a:spLocks noGrp="1"/>
          </p:cNvSpPr>
          <p:nvPr>
            <p:ph type="title"/>
          </p:nvPr>
        </p:nvSpPr>
        <p:spPr>
          <a:xfrm rot="-108624">
            <a:off x="673475" y="530154"/>
            <a:ext cx="3038717" cy="61381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21"/>
          <p:cNvSpPr txBox="1">
            <a:spLocks noGrp="1"/>
          </p:cNvSpPr>
          <p:nvPr>
            <p:ph type="body" idx="1"/>
          </p:nvPr>
        </p:nvSpPr>
        <p:spPr>
          <a:xfrm rot="-131721" flipH="1">
            <a:off x="577990" y="3865770"/>
            <a:ext cx="3281408" cy="6163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0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 3">
  <p:cSld name="BLANK_1_1_1_1_1_1_1_1_1_1_1_1_2">
    <p:bg>
      <p:bgPr>
        <a:solidFill>
          <a:schemeClr val="lt1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2"/>
          <p:cNvSpPr/>
          <p:nvPr/>
        </p:nvSpPr>
        <p:spPr>
          <a:xfrm rot="-300782">
            <a:off x="5105280" y="419634"/>
            <a:ext cx="3577384" cy="43082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2" name="Google Shape;282;p22"/>
          <p:cNvSpPr>
            <a:spLocks noGrp="1"/>
          </p:cNvSpPr>
          <p:nvPr>
            <p:ph type="pic" idx="2"/>
          </p:nvPr>
        </p:nvSpPr>
        <p:spPr>
          <a:xfrm>
            <a:off x="2050" y="2050"/>
            <a:ext cx="47784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283" name="Google Shape;283;p22"/>
          <p:cNvSpPr/>
          <p:nvPr/>
        </p:nvSpPr>
        <p:spPr>
          <a:xfrm rot="134178">
            <a:off x="5002660" y="293903"/>
            <a:ext cx="3782581" cy="4555675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284" name="Google Shape;284;p22"/>
          <p:cNvSpPr txBox="1">
            <a:spLocks noGrp="1"/>
          </p:cNvSpPr>
          <p:nvPr>
            <p:ph type="body" idx="1"/>
          </p:nvPr>
        </p:nvSpPr>
        <p:spPr>
          <a:xfrm rot="119438">
            <a:off x="5194650" y="1261934"/>
            <a:ext cx="3281881" cy="228738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285" name="Google Shape;285;p22"/>
          <p:cNvSpPr txBox="1">
            <a:spLocks noGrp="1"/>
          </p:cNvSpPr>
          <p:nvPr>
            <p:ph type="title"/>
          </p:nvPr>
        </p:nvSpPr>
        <p:spPr>
          <a:xfrm rot="124275">
            <a:off x="5368207" y="536624"/>
            <a:ext cx="3037985" cy="61450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22"/>
          <p:cNvSpPr txBox="1">
            <a:spLocks noGrp="1"/>
          </p:cNvSpPr>
          <p:nvPr>
            <p:ph type="body" idx="3"/>
          </p:nvPr>
        </p:nvSpPr>
        <p:spPr>
          <a:xfrm rot="131721">
            <a:off x="5123776" y="3854495"/>
            <a:ext cx="3281408" cy="6163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●"/>
              <a:defRPr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04800" algn="ctr">
              <a:spcBef>
                <a:spcPts val="800"/>
              </a:spcBef>
              <a:spcAft>
                <a:spcPts val="0"/>
              </a:spcAft>
              <a:buSzPts val="1200"/>
              <a:buFont typeface="Manrope Medium"/>
              <a:buChar char="○"/>
              <a:defRPr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04800" algn="ctr">
              <a:spcBef>
                <a:spcPts val="800"/>
              </a:spcBef>
              <a:spcAft>
                <a:spcPts val="800"/>
              </a:spcAft>
              <a:buSzPts val="1200"/>
              <a:buFont typeface="Manrope Medium"/>
              <a:buChar char="■"/>
              <a:defRPr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and Subtitle">
  <p:cSld name="CUSTOM_1_1_3_1"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oogle Shape;288;p23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289" name="Google Shape;289;p23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0" name="Google Shape;290;p23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1" name="Google Shape;291;p23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2" name="Google Shape;292;p23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3" name="Google Shape;293;p23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4" name="Google Shape;294;p23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5" name="Google Shape;295;p23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6" name="Google Shape;296;p23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97" name="Google Shape;297;p23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298" name="Google Shape;298;p23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299" name="Google Shape;299;p23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300" name="Google Shape;300;p23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301" name="Google Shape;301;p23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302" name="Google Shape;302;p23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03" name="Google Shape;303;p23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04" name="Google Shape;304;p23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305" name="Google Shape;305;p23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306" name="Google Shape;306;p23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07" name="Google Shape;307;p23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08" name="Google Shape;308;p23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309" name="Google Shape;309;p23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310" name="Google Shape;310;p23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11" name="Google Shape;311;p23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12" name="Google Shape;312;p23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313" name="Google Shape;313;p23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314" name="Google Shape;314;p23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315" name="Google Shape;315;p23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316" name="Google Shape;316;p23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317" name="Google Shape;317;p23"/>
          <p:cNvSpPr txBox="1">
            <a:spLocks noGrp="1"/>
          </p:cNvSpPr>
          <p:nvPr>
            <p:ph type="subTitle" idx="1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23"/>
          <p:cNvSpPr txBox="1">
            <a:spLocks noGrp="1"/>
          </p:cNvSpPr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big ideas">
  <p:cSld name="BLANK_1_1_1_1_1_1_1_1_1_1_1_1_1_1_1">
    <p:bg>
      <p:bgPr>
        <a:solidFill>
          <a:schemeClr val="lt1"/>
        </a:solidFill>
        <a:effectLst/>
      </p:bgPr>
    </p:bg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4"/>
          <p:cNvSpPr txBox="1">
            <a:spLocks noGrp="1"/>
          </p:cNvSpPr>
          <p:nvPr>
            <p:ph type="body" idx="1"/>
          </p:nvPr>
        </p:nvSpPr>
        <p:spPr>
          <a:xfrm rot="-188853">
            <a:off x="683183" y="2219155"/>
            <a:ext cx="1890452" cy="14863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grpSp>
        <p:nvGrpSpPr>
          <p:cNvPr id="321" name="Google Shape;321;p24"/>
          <p:cNvGrpSpPr/>
          <p:nvPr/>
        </p:nvGrpSpPr>
        <p:grpSpPr>
          <a:xfrm>
            <a:off x="8663938" y="3954675"/>
            <a:ext cx="502925" cy="1209925"/>
            <a:chOff x="8642600" y="3954675"/>
            <a:chExt cx="502925" cy="1209925"/>
          </a:xfrm>
        </p:grpSpPr>
        <p:sp>
          <p:nvSpPr>
            <p:cNvPr id="322" name="Google Shape;322;p24"/>
            <p:cNvSpPr/>
            <p:nvPr/>
          </p:nvSpPr>
          <p:spPr>
            <a:xfrm>
              <a:off x="8642600" y="3954675"/>
              <a:ext cx="502925" cy="1196325"/>
            </a:xfrm>
            <a:custGeom>
              <a:avLst/>
              <a:gdLst/>
              <a:ahLst/>
              <a:cxnLst/>
              <a:rect l="l" t="t" r="r" b="b"/>
              <a:pathLst>
                <a:path w="20117" h="47853" extrusionOk="0">
                  <a:moveTo>
                    <a:pt x="20117" y="0"/>
                  </a:moveTo>
                  <a:lnTo>
                    <a:pt x="20117" y="47853"/>
                  </a:lnTo>
                  <a:lnTo>
                    <a:pt x="0" y="4785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</p:sp>
        <p:cxnSp>
          <p:nvCxnSpPr>
            <p:cNvPr id="323" name="Google Shape;323;p24"/>
            <p:cNvCxnSpPr/>
            <p:nvPr/>
          </p:nvCxnSpPr>
          <p:spPr>
            <a:xfrm flipH="1">
              <a:off x="8779700" y="4349200"/>
              <a:ext cx="358200" cy="815400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24" name="Google Shape;324;p24"/>
          <p:cNvSpPr txBox="1">
            <a:spLocks noGrp="1"/>
          </p:cNvSpPr>
          <p:nvPr>
            <p:ph type="body" idx="2"/>
          </p:nvPr>
        </p:nvSpPr>
        <p:spPr>
          <a:xfrm rot="124964">
            <a:off x="5014631" y="765881"/>
            <a:ext cx="1890349" cy="14862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325" name="Google Shape;325;p24"/>
          <p:cNvSpPr txBox="1">
            <a:spLocks noGrp="1"/>
          </p:cNvSpPr>
          <p:nvPr>
            <p:ph type="body" idx="3"/>
          </p:nvPr>
        </p:nvSpPr>
        <p:spPr>
          <a:xfrm rot="351430">
            <a:off x="3021711" y="3296608"/>
            <a:ext cx="1890268" cy="14861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326" name="Google Shape;326;p24"/>
          <p:cNvSpPr txBox="1">
            <a:spLocks noGrp="1"/>
          </p:cNvSpPr>
          <p:nvPr>
            <p:ph type="body" idx="4"/>
          </p:nvPr>
        </p:nvSpPr>
        <p:spPr>
          <a:xfrm rot="3819">
            <a:off x="6728901" y="3168092"/>
            <a:ext cx="1890601" cy="14859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●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○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anrope Medium"/>
              <a:buChar char="■"/>
              <a:defRPr sz="1000">
                <a:solidFill>
                  <a:schemeClr val="dk1"/>
                </a:solidFill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327" name="Google Shape;327;p24"/>
          <p:cNvSpPr txBox="1">
            <a:spLocks noGrp="1"/>
          </p:cNvSpPr>
          <p:nvPr>
            <p:ph type="title"/>
          </p:nvPr>
        </p:nvSpPr>
        <p:spPr>
          <a:xfrm>
            <a:off x="513300" y="375350"/>
            <a:ext cx="2796300" cy="65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8" name="Google Shape;328;p24"/>
          <p:cNvSpPr txBox="1">
            <a:spLocks noGrp="1"/>
          </p:cNvSpPr>
          <p:nvPr>
            <p:ph type="subTitle" idx="5"/>
          </p:nvPr>
        </p:nvSpPr>
        <p:spPr>
          <a:xfrm rot="-226014">
            <a:off x="619152" y="1527866"/>
            <a:ext cx="1890484" cy="5477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329" name="Google Shape;329;p24"/>
          <p:cNvSpPr txBox="1">
            <a:spLocks noGrp="1"/>
          </p:cNvSpPr>
          <p:nvPr>
            <p:ph type="subTitle" idx="6"/>
          </p:nvPr>
        </p:nvSpPr>
        <p:spPr>
          <a:xfrm rot="126162">
            <a:off x="5024491" y="108292"/>
            <a:ext cx="1970527" cy="5496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330" name="Google Shape;330;p24"/>
          <p:cNvSpPr txBox="1">
            <a:spLocks noGrp="1"/>
          </p:cNvSpPr>
          <p:nvPr>
            <p:ph type="subTitle" idx="7"/>
          </p:nvPr>
        </p:nvSpPr>
        <p:spPr>
          <a:xfrm rot="348762">
            <a:off x="3115150" y="2659506"/>
            <a:ext cx="1943191" cy="5460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  <p:sp>
        <p:nvSpPr>
          <p:cNvPr id="331" name="Google Shape;331;p24"/>
          <p:cNvSpPr txBox="1">
            <a:spLocks noGrp="1"/>
          </p:cNvSpPr>
          <p:nvPr>
            <p:ph type="subTitle" idx="8"/>
          </p:nvPr>
        </p:nvSpPr>
        <p:spPr>
          <a:xfrm rot="-59757">
            <a:off x="6687978" y="2476634"/>
            <a:ext cx="1915789" cy="5496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3000"/>
              <a:buFont typeface="Anton"/>
              <a:buNone/>
              <a:defRPr sz="3000">
                <a:solidFill>
                  <a:schemeClr val="dk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2">
  <p:cSld name="BLANK_1_1_1_1_1_1_1_1">
    <p:bg>
      <p:bgPr>
        <a:solidFill>
          <a:schemeClr val="lt1"/>
        </a:solid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5"/>
          <p:cNvSpPr txBox="1">
            <a:spLocks noGrp="1"/>
          </p:cNvSpPr>
          <p:nvPr>
            <p:ph type="title"/>
          </p:nvPr>
        </p:nvSpPr>
        <p:spPr>
          <a:xfrm>
            <a:off x="508875" y="874875"/>
            <a:ext cx="3003300" cy="5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0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4" name="Google Shape;334;p25"/>
          <p:cNvSpPr txBox="1"/>
          <p:nvPr/>
        </p:nvSpPr>
        <p:spPr>
          <a:xfrm>
            <a:off x="5712000" y="3474850"/>
            <a:ext cx="732900" cy="3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1425" rIns="91425" bIns="91425" anchor="t" anchorCtr="0">
            <a:noAutofit/>
          </a:bodyPr>
          <a:lstStyle/>
          <a:p>
            <a:pPr marL="0" lvl="0" indent="0" algn="l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</a:pPr>
            <a:r>
              <a:rPr lang="en" sz="7200">
                <a:solidFill>
                  <a:schemeClr val="lt1"/>
                </a:solidFill>
                <a:latin typeface="Manrope ExtraBold"/>
                <a:ea typeface="Manrope ExtraBold"/>
                <a:cs typeface="Manrope ExtraBold"/>
                <a:sym typeface="Manrope ExtraBold"/>
              </a:rPr>
              <a:t>“</a:t>
            </a:r>
            <a:endParaRPr sz="7200" i="1">
              <a:solidFill>
                <a:schemeClr val="lt1"/>
              </a:solidFill>
              <a:latin typeface="Manrope ExtraBold"/>
              <a:ea typeface="Manrope ExtraBold"/>
              <a:cs typeface="Manrope ExtraBold"/>
              <a:sym typeface="Manrope ExtraBold"/>
            </a:endParaRPr>
          </a:p>
        </p:txBody>
      </p:sp>
      <p:sp>
        <p:nvSpPr>
          <p:cNvPr id="335" name="Google Shape;335;p25"/>
          <p:cNvSpPr txBox="1">
            <a:spLocks noGrp="1"/>
          </p:cNvSpPr>
          <p:nvPr>
            <p:ph type="body" idx="1"/>
          </p:nvPr>
        </p:nvSpPr>
        <p:spPr>
          <a:xfrm>
            <a:off x="508875" y="1539275"/>
            <a:ext cx="3488400" cy="118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1pPr>
            <a:lvl2pPr marL="914400" lvl="1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2pPr>
            <a:lvl3pPr marL="1371600" lvl="2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3pPr>
            <a:lvl4pPr marL="1828800" lvl="3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4pPr>
            <a:lvl5pPr marL="2286000" lvl="4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5pPr>
            <a:lvl6pPr marL="2743200" lvl="5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6pPr>
            <a:lvl7pPr marL="3200400" lvl="6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7pPr>
            <a:lvl8pPr marL="3657600" lvl="7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8pPr>
            <a:lvl9pPr marL="4114800" lvl="8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25"/>
          <p:cNvSpPr txBox="1">
            <a:spLocks noGrp="1"/>
          </p:cNvSpPr>
          <p:nvPr>
            <p:ph type="title" idx="2"/>
          </p:nvPr>
        </p:nvSpPr>
        <p:spPr>
          <a:xfrm rot="-173518">
            <a:off x="5146753" y="4343806"/>
            <a:ext cx="1974114" cy="245408"/>
          </a:xfrm>
          <a:prstGeom prst="rect">
            <a:avLst/>
          </a:prstGeom>
          <a:solidFill>
            <a:schemeClr val="dk1"/>
          </a:solidFill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anrope"/>
              <a:buNone/>
              <a:defRPr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337" name="Google Shape;337;p25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8" name="Google Shape;338;p25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39" name="Google Shape;339;p25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340" name="Google Shape;340;p25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341" name="Google Shape;341;p25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42" name="Google Shape;342;p25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43" name="Google Shape;343;p25"/>
          <p:cNvSpPr txBox="1">
            <a:spLocks noGrp="1"/>
          </p:cNvSpPr>
          <p:nvPr>
            <p:ph type="title" idx="3"/>
          </p:nvPr>
        </p:nvSpPr>
        <p:spPr>
          <a:xfrm rot="-130161">
            <a:off x="5805931" y="3651002"/>
            <a:ext cx="2662908" cy="73313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E46962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section title and description">
  <p:cSld name="BLANK_1_1_1_1_1_1_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3" name="Google Shape;443;p27"/>
          <p:cNvGrpSpPr/>
          <p:nvPr/>
        </p:nvGrpSpPr>
        <p:grpSpPr>
          <a:xfrm>
            <a:off x="0" y="939481"/>
            <a:ext cx="9144000" cy="3964219"/>
            <a:chOff x="0" y="939481"/>
            <a:chExt cx="9144000" cy="3964219"/>
          </a:xfrm>
        </p:grpSpPr>
        <p:cxnSp>
          <p:nvCxnSpPr>
            <p:cNvPr id="444" name="Google Shape;444;p27"/>
            <p:cNvCxnSpPr/>
            <p:nvPr/>
          </p:nvCxnSpPr>
          <p:spPr>
            <a:xfrm>
              <a:off x="0" y="93948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5" name="Google Shape;445;p27"/>
            <p:cNvCxnSpPr/>
            <p:nvPr/>
          </p:nvCxnSpPr>
          <p:spPr>
            <a:xfrm>
              <a:off x="0" y="28463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6" name="Google Shape;446;p27"/>
            <p:cNvCxnSpPr/>
            <p:nvPr/>
          </p:nvCxnSpPr>
          <p:spPr>
            <a:xfrm>
              <a:off x="0" y="3074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7" name="Google Shape;447;p27"/>
            <p:cNvCxnSpPr/>
            <p:nvPr/>
          </p:nvCxnSpPr>
          <p:spPr>
            <a:xfrm>
              <a:off x="0" y="3303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8" name="Google Shape;448;p27"/>
            <p:cNvCxnSpPr/>
            <p:nvPr/>
          </p:nvCxnSpPr>
          <p:spPr>
            <a:xfrm>
              <a:off x="0" y="35321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49" name="Google Shape;449;p27"/>
            <p:cNvCxnSpPr/>
            <p:nvPr/>
          </p:nvCxnSpPr>
          <p:spPr>
            <a:xfrm>
              <a:off x="0" y="37607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0" name="Google Shape;450;p27"/>
            <p:cNvCxnSpPr/>
            <p:nvPr/>
          </p:nvCxnSpPr>
          <p:spPr>
            <a:xfrm>
              <a:off x="0" y="39893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1" name="Google Shape;451;p27"/>
            <p:cNvCxnSpPr/>
            <p:nvPr/>
          </p:nvCxnSpPr>
          <p:spPr>
            <a:xfrm>
              <a:off x="0" y="42179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2" name="Google Shape;452;p27"/>
            <p:cNvCxnSpPr/>
            <p:nvPr/>
          </p:nvCxnSpPr>
          <p:spPr>
            <a:xfrm>
              <a:off x="0" y="44465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3" name="Google Shape;453;p27"/>
            <p:cNvCxnSpPr/>
            <p:nvPr/>
          </p:nvCxnSpPr>
          <p:spPr>
            <a:xfrm>
              <a:off x="0" y="46751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454" name="Google Shape;454;p27"/>
            <p:cNvCxnSpPr/>
            <p:nvPr/>
          </p:nvCxnSpPr>
          <p:spPr>
            <a:xfrm>
              <a:off x="0" y="49037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55" name="Google Shape;455;p27"/>
          <p:cNvSpPr/>
          <p:nvPr/>
        </p:nvSpPr>
        <p:spPr>
          <a:xfrm rot="341415">
            <a:off x="4870163" y="329972"/>
            <a:ext cx="3279862" cy="460671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456" name="Google Shape;456;p27"/>
          <p:cNvGrpSpPr/>
          <p:nvPr/>
        </p:nvGrpSpPr>
        <p:grpSpPr>
          <a:xfrm rot="341264">
            <a:off x="4864199" y="350512"/>
            <a:ext cx="184449" cy="4334311"/>
            <a:chOff x="5380497" y="383100"/>
            <a:chExt cx="189628" cy="4456010"/>
          </a:xfrm>
        </p:grpSpPr>
        <p:grpSp>
          <p:nvGrpSpPr>
            <p:cNvPr id="457" name="Google Shape;457;p27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458" name="Google Shape;458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59" name="Google Shape;459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0" name="Google Shape;460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61" name="Google Shape;461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62" name="Google Shape;462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3" name="Google Shape;463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64" name="Google Shape;464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65" name="Google Shape;465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66" name="Google Shape;466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67" name="Google Shape;467;p27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468" name="Google Shape;468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69" name="Google Shape;469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0" name="Google Shape;470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71" name="Google Shape;471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72" name="Google Shape;472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3" name="Google Shape;473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74" name="Google Shape;474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75" name="Google Shape;475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76" name="Google Shape;476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77" name="Google Shape;477;p27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478" name="Google Shape;478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79" name="Google Shape;479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0" name="Google Shape;480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81" name="Google Shape;481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82" name="Google Shape;482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3" name="Google Shape;483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84" name="Google Shape;484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485" name="Google Shape;485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86" name="Google Shape;486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487" name="Google Shape;487;p27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488" name="Google Shape;488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89" name="Google Shape;489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90" name="Google Shape;490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491" name="Google Shape;491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492" name="Google Shape;492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93" name="Google Shape;493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494" name="Google Shape;494;p27"/>
          <p:cNvSpPr/>
          <p:nvPr/>
        </p:nvSpPr>
        <p:spPr>
          <a:xfrm>
            <a:off x="5136896" y="329628"/>
            <a:ext cx="3280500" cy="4607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495" name="Google Shape;495;p27"/>
          <p:cNvGrpSpPr/>
          <p:nvPr/>
        </p:nvGrpSpPr>
        <p:grpSpPr>
          <a:xfrm>
            <a:off x="5137471" y="504148"/>
            <a:ext cx="184470" cy="4334807"/>
            <a:chOff x="5380497" y="383100"/>
            <a:chExt cx="189628" cy="4456010"/>
          </a:xfrm>
        </p:grpSpPr>
        <p:grpSp>
          <p:nvGrpSpPr>
            <p:cNvPr id="496" name="Google Shape;496;p27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497" name="Google Shape;497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498" name="Google Shape;498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499" name="Google Shape;499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00" name="Google Shape;500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501" name="Google Shape;501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02" name="Google Shape;502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03" name="Google Shape;503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504" name="Google Shape;504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05" name="Google Shape;505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506" name="Google Shape;506;p27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507" name="Google Shape;507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508" name="Google Shape;508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09" name="Google Shape;509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10" name="Google Shape;510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511" name="Google Shape;511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12" name="Google Shape;512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13" name="Google Shape;513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514" name="Google Shape;514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15" name="Google Shape;515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516" name="Google Shape;516;p27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517" name="Google Shape;517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518" name="Google Shape;518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19" name="Google Shape;519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20" name="Google Shape;520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521" name="Google Shape;521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22" name="Google Shape;522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23" name="Google Shape;523;p27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524" name="Google Shape;524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25" name="Google Shape;525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526" name="Google Shape;526;p27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527" name="Google Shape;527;p27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528" name="Google Shape;528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29" name="Google Shape;529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530" name="Google Shape;530;p27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531" name="Google Shape;531;p27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532" name="Google Shape;532;p27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533" name="Google Shape;533;p27"/>
          <p:cNvSpPr txBox="1">
            <a:spLocks noGrp="1"/>
          </p:cNvSpPr>
          <p:nvPr>
            <p:ph type="body" idx="1"/>
          </p:nvPr>
        </p:nvSpPr>
        <p:spPr>
          <a:xfrm>
            <a:off x="5586600" y="641275"/>
            <a:ext cx="2627700" cy="311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534" name="Google Shape;534;p27"/>
          <p:cNvSpPr txBox="1">
            <a:spLocks noGrp="1"/>
          </p:cNvSpPr>
          <p:nvPr>
            <p:ph type="title"/>
          </p:nvPr>
        </p:nvSpPr>
        <p:spPr>
          <a:xfrm>
            <a:off x="521275" y="525800"/>
            <a:ext cx="2094900" cy="14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E46962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Notes ">
  <p:cSld name="CUSTOM_2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oogle Shape;536;p28"/>
          <p:cNvGrpSpPr/>
          <p:nvPr/>
        </p:nvGrpSpPr>
        <p:grpSpPr>
          <a:xfrm>
            <a:off x="0" y="-6300"/>
            <a:ext cx="9162087" cy="5150040"/>
            <a:chOff x="11751" y="-6300"/>
            <a:chExt cx="9190577" cy="5150040"/>
          </a:xfrm>
        </p:grpSpPr>
        <p:grpSp>
          <p:nvGrpSpPr>
            <p:cNvPr id="537" name="Google Shape;537;p28"/>
            <p:cNvGrpSpPr/>
            <p:nvPr/>
          </p:nvGrpSpPr>
          <p:grpSpPr>
            <a:xfrm>
              <a:off x="11751" y="-6300"/>
              <a:ext cx="4777902" cy="2703033"/>
              <a:chOff x="11750" y="-6290"/>
              <a:chExt cx="9125100" cy="5162400"/>
            </a:xfrm>
          </p:grpSpPr>
          <p:cxnSp>
            <p:nvCxnSpPr>
              <p:cNvPr id="538" name="Google Shape;538;p28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39" name="Google Shape;539;p28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0" name="Google Shape;540;p28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1" name="Google Shape;541;p28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2" name="Google Shape;542;p28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3" name="Google Shape;543;p28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4" name="Google Shape;544;p28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5" name="Google Shape;545;p28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6" name="Google Shape;546;p28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7" name="Google Shape;547;p28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8" name="Google Shape;548;p28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49" name="Google Shape;549;p28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0" name="Google Shape;550;p28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1" name="Google Shape;551;p28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2" name="Google Shape;552;p28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3" name="Google Shape;553;p28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4" name="Google Shape;554;p28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5" name="Google Shape;555;p28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6" name="Google Shape;556;p28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7" name="Google Shape;557;p28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8" name="Google Shape;558;p28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59" name="Google Shape;559;p28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60" name="Google Shape;560;p28"/>
            <p:cNvGrpSpPr/>
            <p:nvPr/>
          </p:nvGrpSpPr>
          <p:grpSpPr>
            <a:xfrm>
              <a:off x="11751" y="2440707"/>
              <a:ext cx="4777902" cy="2703033"/>
              <a:chOff x="11750" y="-6290"/>
              <a:chExt cx="9125100" cy="5162400"/>
            </a:xfrm>
          </p:grpSpPr>
          <p:cxnSp>
            <p:nvCxnSpPr>
              <p:cNvPr id="561" name="Google Shape;561;p28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2" name="Google Shape;562;p28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3" name="Google Shape;563;p28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4" name="Google Shape;564;p28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5" name="Google Shape;565;p28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6" name="Google Shape;566;p28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7" name="Google Shape;567;p28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8" name="Google Shape;568;p28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69" name="Google Shape;569;p28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0" name="Google Shape;570;p28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1" name="Google Shape;571;p28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2" name="Google Shape;572;p28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3" name="Google Shape;573;p28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4" name="Google Shape;574;p28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5" name="Google Shape;575;p28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6" name="Google Shape;576;p28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7" name="Google Shape;577;p28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8" name="Google Shape;578;p28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79" name="Google Shape;579;p28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0" name="Google Shape;580;p28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1" name="Google Shape;581;p28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2" name="Google Shape;582;p28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583" name="Google Shape;583;p28"/>
            <p:cNvGrpSpPr/>
            <p:nvPr/>
          </p:nvGrpSpPr>
          <p:grpSpPr>
            <a:xfrm>
              <a:off x="4424426" y="-6300"/>
              <a:ext cx="4777902" cy="2703033"/>
              <a:chOff x="11750" y="-6290"/>
              <a:chExt cx="9125100" cy="5162400"/>
            </a:xfrm>
          </p:grpSpPr>
          <p:cxnSp>
            <p:nvCxnSpPr>
              <p:cNvPr id="584" name="Google Shape;584;p28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5" name="Google Shape;585;p28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6" name="Google Shape;586;p28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7" name="Google Shape;587;p28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8" name="Google Shape;588;p28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89" name="Google Shape;589;p28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0" name="Google Shape;590;p28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1" name="Google Shape;591;p28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2" name="Google Shape;592;p28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3" name="Google Shape;593;p28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4" name="Google Shape;594;p28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5" name="Google Shape;595;p28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6" name="Google Shape;596;p28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7" name="Google Shape;597;p28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8" name="Google Shape;598;p28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599" name="Google Shape;599;p28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0" name="Google Shape;600;p28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1" name="Google Shape;601;p28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2" name="Google Shape;602;p28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3" name="Google Shape;603;p28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4" name="Google Shape;604;p28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5" name="Google Shape;605;p28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  <p:grpSp>
          <p:nvGrpSpPr>
            <p:cNvPr id="606" name="Google Shape;606;p28"/>
            <p:cNvGrpSpPr/>
            <p:nvPr/>
          </p:nvGrpSpPr>
          <p:grpSpPr>
            <a:xfrm>
              <a:off x="4424426" y="2440707"/>
              <a:ext cx="4777902" cy="2703033"/>
              <a:chOff x="11750" y="-6290"/>
              <a:chExt cx="9125100" cy="5162400"/>
            </a:xfrm>
          </p:grpSpPr>
          <p:cxnSp>
            <p:nvCxnSpPr>
              <p:cNvPr id="607" name="Google Shape;607;p28"/>
              <p:cNvCxnSpPr/>
              <p:nvPr/>
            </p:nvCxnSpPr>
            <p:spPr>
              <a:xfrm>
                <a:off x="7055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8" name="Google Shape;608;p28"/>
              <p:cNvCxnSpPr/>
              <p:nvPr/>
            </p:nvCxnSpPr>
            <p:spPr>
              <a:xfrm>
                <a:off x="13993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09" name="Google Shape;609;p28"/>
              <p:cNvCxnSpPr/>
              <p:nvPr/>
            </p:nvCxnSpPr>
            <p:spPr>
              <a:xfrm>
                <a:off x="21049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0" name="Google Shape;610;p28"/>
              <p:cNvCxnSpPr/>
              <p:nvPr/>
            </p:nvCxnSpPr>
            <p:spPr>
              <a:xfrm>
                <a:off x="2813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1" name="Google Shape;611;p28"/>
              <p:cNvCxnSpPr/>
              <p:nvPr/>
            </p:nvCxnSpPr>
            <p:spPr>
              <a:xfrm>
                <a:off x="3507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2" name="Google Shape;612;p28"/>
              <p:cNvCxnSpPr/>
              <p:nvPr/>
            </p:nvCxnSpPr>
            <p:spPr>
              <a:xfrm>
                <a:off x="4212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3" name="Google Shape;613;p28"/>
              <p:cNvCxnSpPr/>
              <p:nvPr/>
            </p:nvCxnSpPr>
            <p:spPr>
              <a:xfrm>
                <a:off x="49214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4" name="Google Shape;614;p28"/>
              <p:cNvCxnSpPr/>
              <p:nvPr/>
            </p:nvCxnSpPr>
            <p:spPr>
              <a:xfrm>
                <a:off x="561521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5" name="Google Shape;615;p28"/>
              <p:cNvCxnSpPr/>
              <p:nvPr/>
            </p:nvCxnSpPr>
            <p:spPr>
              <a:xfrm>
                <a:off x="6320766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6" name="Google Shape;616;p28"/>
              <p:cNvCxnSpPr/>
              <p:nvPr/>
            </p:nvCxnSpPr>
            <p:spPr>
              <a:xfrm>
                <a:off x="70394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7" name="Google Shape;617;p28"/>
              <p:cNvCxnSpPr/>
              <p:nvPr/>
            </p:nvCxnSpPr>
            <p:spPr>
              <a:xfrm>
                <a:off x="773329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8" name="Google Shape;618;p28"/>
              <p:cNvCxnSpPr/>
              <p:nvPr/>
            </p:nvCxnSpPr>
            <p:spPr>
              <a:xfrm>
                <a:off x="8438841" y="-6290"/>
                <a:ext cx="0" cy="51624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19" name="Google Shape;619;p28"/>
              <p:cNvCxnSpPr/>
              <p:nvPr/>
            </p:nvCxnSpPr>
            <p:spPr>
              <a:xfrm>
                <a:off x="11750" y="482125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0" name="Google Shape;620;p28"/>
              <p:cNvCxnSpPr/>
              <p:nvPr/>
            </p:nvCxnSpPr>
            <p:spPr>
              <a:xfrm>
                <a:off x="11750" y="935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1" name="Google Shape;621;p28"/>
              <p:cNvCxnSpPr/>
              <p:nvPr/>
            </p:nvCxnSpPr>
            <p:spPr>
              <a:xfrm>
                <a:off x="11750" y="14028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2" name="Google Shape;622;p28"/>
              <p:cNvCxnSpPr/>
              <p:nvPr/>
            </p:nvCxnSpPr>
            <p:spPr>
              <a:xfrm>
                <a:off x="11750" y="1870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3" name="Google Shape;623;p28"/>
              <p:cNvCxnSpPr/>
              <p:nvPr/>
            </p:nvCxnSpPr>
            <p:spPr>
              <a:xfrm>
                <a:off x="11750" y="23380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4" name="Google Shape;624;p28"/>
              <p:cNvCxnSpPr/>
              <p:nvPr/>
            </p:nvCxnSpPr>
            <p:spPr>
              <a:xfrm>
                <a:off x="11750" y="28056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5" name="Google Shape;625;p28"/>
              <p:cNvCxnSpPr/>
              <p:nvPr/>
            </p:nvCxnSpPr>
            <p:spPr>
              <a:xfrm>
                <a:off x="11750" y="32732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6" name="Google Shape;626;p28"/>
              <p:cNvCxnSpPr/>
              <p:nvPr/>
            </p:nvCxnSpPr>
            <p:spPr>
              <a:xfrm>
                <a:off x="11750" y="37479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7" name="Google Shape;627;p28"/>
              <p:cNvCxnSpPr/>
              <p:nvPr/>
            </p:nvCxnSpPr>
            <p:spPr>
              <a:xfrm>
                <a:off x="11750" y="420840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628" name="Google Shape;628;p28"/>
              <p:cNvCxnSpPr/>
              <p:nvPr/>
            </p:nvCxnSpPr>
            <p:spPr>
              <a:xfrm>
                <a:off x="11750" y="4668850"/>
                <a:ext cx="91251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sp>
        <p:nvSpPr>
          <p:cNvPr id="629" name="Google Shape;629;p28"/>
          <p:cNvSpPr txBox="1">
            <a:spLocks noGrp="1"/>
          </p:cNvSpPr>
          <p:nvPr>
            <p:ph type="title"/>
          </p:nvPr>
        </p:nvSpPr>
        <p:spPr>
          <a:xfrm>
            <a:off x="532800" y="1269600"/>
            <a:ext cx="2618400" cy="4728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  <a:defRPr sz="1900" b="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0" name="Google Shape;630;p28"/>
          <p:cNvSpPr txBox="1">
            <a:spLocks noGrp="1"/>
          </p:cNvSpPr>
          <p:nvPr>
            <p:ph type="subTitle" idx="1"/>
          </p:nvPr>
        </p:nvSpPr>
        <p:spPr>
          <a:xfrm>
            <a:off x="520800" y="1711450"/>
            <a:ext cx="2642400" cy="12405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1" name="Google Shape;631;p28"/>
          <p:cNvSpPr txBox="1">
            <a:spLocks noGrp="1"/>
          </p:cNvSpPr>
          <p:nvPr>
            <p:ph type="subTitle" idx="2"/>
          </p:nvPr>
        </p:nvSpPr>
        <p:spPr>
          <a:xfrm>
            <a:off x="531875" y="2928325"/>
            <a:ext cx="2618400" cy="395100"/>
          </a:xfrm>
          <a:prstGeom prst="rect">
            <a:avLst/>
          </a:prstGeom>
        </p:spPr>
        <p:txBody>
          <a:bodyPr spcFirstLastPara="1" wrap="square" lIns="18287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 b="1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2" name="Google Shape;632;p28"/>
          <p:cNvSpPr txBox="1">
            <a:spLocks noGrp="1"/>
          </p:cNvSpPr>
          <p:nvPr>
            <p:ph type="title" idx="3"/>
          </p:nvPr>
        </p:nvSpPr>
        <p:spPr>
          <a:xfrm rot="139861">
            <a:off x="3291201" y="1217875"/>
            <a:ext cx="2618467" cy="47289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3" name="Google Shape;633;p28"/>
          <p:cNvSpPr txBox="1">
            <a:spLocks noGrp="1"/>
          </p:cNvSpPr>
          <p:nvPr>
            <p:ph type="subTitle" idx="4"/>
          </p:nvPr>
        </p:nvSpPr>
        <p:spPr>
          <a:xfrm rot="139761">
            <a:off x="3245632" y="1659003"/>
            <a:ext cx="2642483" cy="1240624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4" name="Google Shape;634;p28"/>
          <p:cNvSpPr txBox="1">
            <a:spLocks noGrp="1"/>
          </p:cNvSpPr>
          <p:nvPr>
            <p:ph type="subTitle" idx="5"/>
          </p:nvPr>
        </p:nvSpPr>
        <p:spPr>
          <a:xfrm rot="139861">
            <a:off x="3224189" y="2875212"/>
            <a:ext cx="2618467" cy="395132"/>
          </a:xfrm>
          <a:prstGeom prst="rect">
            <a:avLst/>
          </a:prstGeom>
        </p:spPr>
        <p:txBody>
          <a:bodyPr spcFirstLastPara="1" wrap="square" lIns="18287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 b="1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5" name="Google Shape;635;p28"/>
          <p:cNvSpPr txBox="1">
            <a:spLocks noGrp="1"/>
          </p:cNvSpPr>
          <p:nvPr>
            <p:ph type="title" idx="6"/>
          </p:nvPr>
        </p:nvSpPr>
        <p:spPr>
          <a:xfrm>
            <a:off x="5994100" y="1252413"/>
            <a:ext cx="2618400" cy="4728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 sz="1900" b="0"/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6" name="Google Shape;636;p28"/>
          <p:cNvSpPr txBox="1">
            <a:spLocks noGrp="1"/>
          </p:cNvSpPr>
          <p:nvPr>
            <p:ph type="subTitle" idx="7"/>
          </p:nvPr>
        </p:nvSpPr>
        <p:spPr>
          <a:xfrm>
            <a:off x="5982100" y="1694263"/>
            <a:ext cx="2642400" cy="12405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28"/>
          <p:cNvSpPr txBox="1">
            <a:spLocks noGrp="1"/>
          </p:cNvSpPr>
          <p:nvPr>
            <p:ph type="subTitle" idx="8"/>
          </p:nvPr>
        </p:nvSpPr>
        <p:spPr>
          <a:xfrm>
            <a:off x="5993175" y="2911138"/>
            <a:ext cx="2618400" cy="395100"/>
          </a:xfrm>
          <a:prstGeom prst="rect">
            <a:avLst/>
          </a:prstGeom>
        </p:spPr>
        <p:txBody>
          <a:bodyPr spcFirstLastPara="1" wrap="square" lIns="18287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 b="1" u="sng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28"/>
          <p:cNvSpPr txBox="1">
            <a:spLocks noGrp="1"/>
          </p:cNvSpPr>
          <p:nvPr>
            <p:ph type="subTitle" idx="9"/>
          </p:nvPr>
        </p:nvSpPr>
        <p:spPr>
          <a:xfrm>
            <a:off x="3254000" y="3461675"/>
            <a:ext cx="2529300" cy="935100"/>
          </a:xfrm>
          <a:prstGeom prst="rect">
            <a:avLst/>
          </a:prstGeom>
        </p:spPr>
        <p:txBody>
          <a:bodyPr spcFirstLastPara="1" wrap="square" lIns="182875" tIns="0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28"/>
          <p:cNvSpPr txBox="1">
            <a:spLocks noGrp="1"/>
          </p:cNvSpPr>
          <p:nvPr>
            <p:ph type="subTitle" idx="13"/>
          </p:nvPr>
        </p:nvSpPr>
        <p:spPr>
          <a:xfrm>
            <a:off x="3254000" y="3840475"/>
            <a:ext cx="2644800" cy="7611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28"/>
          <p:cNvSpPr txBox="1">
            <a:spLocks noGrp="1"/>
          </p:cNvSpPr>
          <p:nvPr>
            <p:ph type="subTitle" idx="14"/>
          </p:nvPr>
        </p:nvSpPr>
        <p:spPr>
          <a:xfrm rot="-143344">
            <a:off x="503564" y="3472782"/>
            <a:ext cx="2526096" cy="935014"/>
          </a:xfrm>
          <a:prstGeom prst="rect">
            <a:avLst/>
          </a:prstGeom>
        </p:spPr>
        <p:txBody>
          <a:bodyPr spcFirstLastPara="1" wrap="square" lIns="182875" tIns="0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28"/>
          <p:cNvSpPr txBox="1">
            <a:spLocks noGrp="1"/>
          </p:cNvSpPr>
          <p:nvPr>
            <p:ph type="subTitle" idx="15"/>
          </p:nvPr>
        </p:nvSpPr>
        <p:spPr>
          <a:xfrm rot="-143157">
            <a:off x="515751" y="3848927"/>
            <a:ext cx="2644693" cy="761165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28"/>
          <p:cNvSpPr txBox="1">
            <a:spLocks noGrp="1"/>
          </p:cNvSpPr>
          <p:nvPr>
            <p:ph type="subTitle" idx="16"/>
          </p:nvPr>
        </p:nvSpPr>
        <p:spPr>
          <a:xfrm>
            <a:off x="5975950" y="3457125"/>
            <a:ext cx="2506800" cy="935100"/>
          </a:xfrm>
          <a:prstGeom prst="rect">
            <a:avLst/>
          </a:prstGeom>
        </p:spPr>
        <p:txBody>
          <a:bodyPr spcFirstLastPara="1" wrap="square" lIns="182875" tIns="0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3" name="Google Shape;643;p28"/>
          <p:cNvSpPr txBox="1">
            <a:spLocks noGrp="1"/>
          </p:cNvSpPr>
          <p:nvPr>
            <p:ph type="subTitle" idx="17"/>
          </p:nvPr>
        </p:nvSpPr>
        <p:spPr>
          <a:xfrm>
            <a:off x="5975950" y="3835925"/>
            <a:ext cx="2644800" cy="761100"/>
          </a:xfrm>
          <a:prstGeom prst="rect">
            <a:avLst/>
          </a:prstGeom>
        </p:spPr>
        <p:txBody>
          <a:bodyPr spcFirstLastPara="1" wrap="square" lIns="18287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, Subtitle and Note">
  <p:cSld name="CUSTOM_1_1_2_2"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29"/>
          <p:cNvSpPr txBox="1">
            <a:spLocks noGrp="1"/>
          </p:cNvSpPr>
          <p:nvPr>
            <p:ph type="body" idx="1"/>
          </p:nvPr>
        </p:nvSpPr>
        <p:spPr>
          <a:xfrm>
            <a:off x="509725" y="1130288"/>
            <a:ext cx="41748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Font typeface="Manrope"/>
              <a:buChar char="■"/>
              <a:defRPr/>
            </a:lvl9pPr>
          </a:lstStyle>
          <a:p>
            <a:endParaRPr/>
          </a:p>
        </p:txBody>
      </p:sp>
      <p:cxnSp>
        <p:nvCxnSpPr>
          <p:cNvPr id="646" name="Google Shape;646;p29"/>
          <p:cNvCxnSpPr/>
          <p:nvPr/>
        </p:nvCxnSpPr>
        <p:spPr>
          <a:xfrm>
            <a:off x="0" y="28463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7" name="Google Shape;647;p29"/>
          <p:cNvCxnSpPr/>
          <p:nvPr/>
        </p:nvCxnSpPr>
        <p:spPr>
          <a:xfrm>
            <a:off x="0" y="30749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8" name="Google Shape;648;p29"/>
          <p:cNvCxnSpPr/>
          <p:nvPr/>
        </p:nvCxnSpPr>
        <p:spPr>
          <a:xfrm>
            <a:off x="0" y="33035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49" name="Google Shape;649;p29"/>
          <p:cNvCxnSpPr/>
          <p:nvPr/>
        </p:nvCxnSpPr>
        <p:spPr>
          <a:xfrm>
            <a:off x="0" y="35321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0" name="Google Shape;650;p29"/>
          <p:cNvCxnSpPr/>
          <p:nvPr/>
        </p:nvCxnSpPr>
        <p:spPr>
          <a:xfrm>
            <a:off x="0" y="37607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1" name="Google Shape;651;p29"/>
          <p:cNvCxnSpPr/>
          <p:nvPr/>
        </p:nvCxnSpPr>
        <p:spPr>
          <a:xfrm>
            <a:off x="0" y="39893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2" name="Google Shape;652;p29"/>
          <p:cNvCxnSpPr/>
          <p:nvPr/>
        </p:nvCxnSpPr>
        <p:spPr>
          <a:xfrm>
            <a:off x="0" y="42179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3" name="Google Shape;653;p29"/>
          <p:cNvCxnSpPr/>
          <p:nvPr/>
        </p:nvCxnSpPr>
        <p:spPr>
          <a:xfrm>
            <a:off x="0" y="44465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4" name="Google Shape;654;p29"/>
          <p:cNvCxnSpPr/>
          <p:nvPr/>
        </p:nvCxnSpPr>
        <p:spPr>
          <a:xfrm>
            <a:off x="0" y="46751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5" name="Google Shape;655;p29"/>
          <p:cNvCxnSpPr/>
          <p:nvPr/>
        </p:nvCxnSpPr>
        <p:spPr>
          <a:xfrm>
            <a:off x="0" y="4903700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56" name="Google Shape;656;p29"/>
          <p:cNvCxnSpPr/>
          <p:nvPr/>
        </p:nvCxnSpPr>
        <p:spPr>
          <a:xfrm>
            <a:off x="0" y="939481"/>
            <a:ext cx="9144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57" name="Google Shape;657;p29"/>
          <p:cNvSpPr txBox="1">
            <a:spLocks noGrp="1"/>
          </p:cNvSpPr>
          <p:nvPr>
            <p:ph type="title"/>
          </p:nvPr>
        </p:nvSpPr>
        <p:spPr>
          <a:xfrm>
            <a:off x="509725" y="525800"/>
            <a:ext cx="4785900" cy="60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8" name="Google Shape;658;p29"/>
          <p:cNvSpPr txBox="1">
            <a:spLocks noGrp="1"/>
          </p:cNvSpPr>
          <p:nvPr>
            <p:ph type="subTitle" idx="2"/>
          </p:nvPr>
        </p:nvSpPr>
        <p:spPr>
          <a:xfrm rot="-182546">
            <a:off x="5376031" y="2587214"/>
            <a:ext cx="3108782" cy="501711"/>
          </a:xfrm>
          <a:prstGeom prst="rect">
            <a:avLst/>
          </a:prstGeom>
        </p:spPr>
        <p:txBody>
          <a:bodyPr spcFirstLastPara="1" wrap="square" lIns="18287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29"/>
          <p:cNvSpPr txBox="1">
            <a:spLocks noGrp="1"/>
          </p:cNvSpPr>
          <p:nvPr>
            <p:ph type="subTitle" idx="3"/>
          </p:nvPr>
        </p:nvSpPr>
        <p:spPr>
          <a:xfrm rot="-182643">
            <a:off x="5853959" y="3074975"/>
            <a:ext cx="2977201" cy="1813059"/>
          </a:xfrm>
          <a:prstGeom prst="rect">
            <a:avLst/>
          </a:prstGeom>
        </p:spPr>
        <p:txBody>
          <a:bodyPr spcFirstLastPara="1" wrap="square" lIns="182875" tIns="18287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6 Notes">
  <p:cSld name="CUSTOM_1_1_2_1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30"/>
          <p:cNvSpPr txBox="1">
            <a:spLocks noGrp="1"/>
          </p:cNvSpPr>
          <p:nvPr>
            <p:ph type="subTitle" idx="1"/>
          </p:nvPr>
        </p:nvSpPr>
        <p:spPr>
          <a:xfrm>
            <a:off x="2677850" y="665250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2" name="Google Shape;662;p30"/>
          <p:cNvSpPr txBox="1">
            <a:spLocks noGrp="1"/>
          </p:cNvSpPr>
          <p:nvPr>
            <p:ph type="title"/>
          </p:nvPr>
        </p:nvSpPr>
        <p:spPr>
          <a:xfrm>
            <a:off x="527805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3" name="Google Shape;663;p30"/>
          <p:cNvSpPr txBox="1">
            <a:spLocks noGrp="1"/>
          </p:cNvSpPr>
          <p:nvPr>
            <p:ph type="title" idx="2"/>
          </p:nvPr>
        </p:nvSpPr>
        <p:spPr>
          <a:xfrm>
            <a:off x="751835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664" name="Google Shape;664;p30"/>
          <p:cNvSpPr txBox="1">
            <a:spLocks noGrp="1"/>
          </p:cNvSpPr>
          <p:nvPr>
            <p:ph type="title" idx="3"/>
          </p:nvPr>
        </p:nvSpPr>
        <p:spPr>
          <a:xfrm>
            <a:off x="304517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665" name="Google Shape;665;p30"/>
          <p:cNvSpPr txBox="1">
            <a:spLocks noGrp="1"/>
          </p:cNvSpPr>
          <p:nvPr>
            <p:ph type="title" idx="4"/>
          </p:nvPr>
        </p:nvSpPr>
        <p:spPr>
          <a:xfrm>
            <a:off x="527062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666" name="Google Shape;666;p30"/>
          <p:cNvSpPr txBox="1">
            <a:spLocks noGrp="1"/>
          </p:cNvSpPr>
          <p:nvPr>
            <p:ph type="title" idx="5"/>
          </p:nvPr>
        </p:nvSpPr>
        <p:spPr>
          <a:xfrm>
            <a:off x="7510925" y="2827013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667" name="Google Shape;667;p30"/>
          <p:cNvSpPr txBox="1">
            <a:spLocks noGrp="1"/>
          </p:cNvSpPr>
          <p:nvPr>
            <p:ph type="title" idx="6"/>
          </p:nvPr>
        </p:nvSpPr>
        <p:spPr>
          <a:xfrm>
            <a:off x="521275" y="525800"/>
            <a:ext cx="1897500" cy="14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8" name="Google Shape;668;p30"/>
          <p:cNvSpPr/>
          <p:nvPr/>
        </p:nvSpPr>
        <p:spPr>
          <a:xfrm>
            <a:off x="673550" y="3164224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69" name="Google Shape;669;p30"/>
          <p:cNvSpPr/>
          <p:nvPr/>
        </p:nvSpPr>
        <p:spPr>
          <a:xfrm>
            <a:off x="673550" y="3413020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0" name="Google Shape;670;p30"/>
          <p:cNvSpPr/>
          <p:nvPr/>
        </p:nvSpPr>
        <p:spPr>
          <a:xfrm>
            <a:off x="673550" y="3661816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1" name="Google Shape;671;p30"/>
          <p:cNvSpPr/>
          <p:nvPr/>
        </p:nvSpPr>
        <p:spPr>
          <a:xfrm>
            <a:off x="673550" y="3910626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2" name="Google Shape;672;p30"/>
          <p:cNvSpPr/>
          <p:nvPr/>
        </p:nvSpPr>
        <p:spPr>
          <a:xfrm>
            <a:off x="673550" y="4159422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673" name="Google Shape;673;p30"/>
          <p:cNvSpPr/>
          <p:nvPr/>
        </p:nvSpPr>
        <p:spPr>
          <a:xfrm>
            <a:off x="673550" y="4408217"/>
            <a:ext cx="132600" cy="13260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674" name="Google Shape;674;p30"/>
          <p:cNvGrpSpPr/>
          <p:nvPr/>
        </p:nvGrpSpPr>
        <p:grpSpPr>
          <a:xfrm>
            <a:off x="666102" y="3359600"/>
            <a:ext cx="1540800" cy="1232286"/>
            <a:chOff x="666102" y="3359600"/>
            <a:chExt cx="1540800" cy="1232286"/>
          </a:xfrm>
        </p:grpSpPr>
        <p:cxnSp>
          <p:nvCxnSpPr>
            <p:cNvPr id="675" name="Google Shape;675;p30"/>
            <p:cNvCxnSpPr/>
            <p:nvPr/>
          </p:nvCxnSpPr>
          <p:spPr>
            <a:xfrm>
              <a:off x="666102" y="3359600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6" name="Google Shape;676;p30"/>
            <p:cNvCxnSpPr/>
            <p:nvPr/>
          </p:nvCxnSpPr>
          <p:spPr>
            <a:xfrm>
              <a:off x="666102" y="3603081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7" name="Google Shape;677;p30"/>
            <p:cNvCxnSpPr/>
            <p:nvPr/>
          </p:nvCxnSpPr>
          <p:spPr>
            <a:xfrm>
              <a:off x="666102" y="3846561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8" name="Google Shape;678;p30"/>
            <p:cNvCxnSpPr/>
            <p:nvPr/>
          </p:nvCxnSpPr>
          <p:spPr>
            <a:xfrm>
              <a:off x="666102" y="4090042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79" name="Google Shape;679;p30"/>
            <p:cNvCxnSpPr/>
            <p:nvPr/>
          </p:nvCxnSpPr>
          <p:spPr>
            <a:xfrm>
              <a:off x="666102" y="4340963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680" name="Google Shape;680;p30"/>
            <p:cNvCxnSpPr/>
            <p:nvPr/>
          </p:nvCxnSpPr>
          <p:spPr>
            <a:xfrm>
              <a:off x="666102" y="4591886"/>
              <a:ext cx="1540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681" name="Google Shape;681;p30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82" name="Google Shape;682;p30"/>
          <p:cNvGrpSpPr/>
          <p:nvPr/>
        </p:nvGrpSpPr>
        <p:grpSpPr>
          <a:xfrm>
            <a:off x="114406" y="175123"/>
            <a:ext cx="134104" cy="4750255"/>
            <a:chOff x="114406" y="175123"/>
            <a:chExt cx="134104" cy="4750255"/>
          </a:xfrm>
        </p:grpSpPr>
        <p:grpSp>
          <p:nvGrpSpPr>
            <p:cNvPr id="683" name="Google Shape;683;p30"/>
            <p:cNvGrpSpPr/>
            <p:nvPr/>
          </p:nvGrpSpPr>
          <p:grpSpPr>
            <a:xfrm>
              <a:off x="114406" y="175123"/>
              <a:ext cx="134104" cy="4334807"/>
              <a:chOff x="5432271" y="383100"/>
              <a:chExt cx="137854" cy="4456010"/>
            </a:xfrm>
          </p:grpSpPr>
          <p:grpSp>
            <p:nvGrpSpPr>
              <p:cNvPr id="684" name="Google Shape;684;p30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685" name="Google Shape;685;p30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86" name="Google Shape;686;p30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87" name="Google Shape;687;p30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88" name="Google Shape;688;p30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689" name="Google Shape;689;p30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0" name="Google Shape;690;p30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1" name="Google Shape;691;p30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92" name="Google Shape;692;p30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693" name="Google Shape;693;p30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4" name="Google Shape;694;p30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5" name="Google Shape;695;p30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696" name="Google Shape;696;p30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697" name="Google Shape;697;p30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698" name="Google Shape;698;p30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699" name="Google Shape;699;p30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700" name="Google Shape;700;p30"/>
          <p:cNvSpPr txBox="1">
            <a:spLocks noGrp="1"/>
          </p:cNvSpPr>
          <p:nvPr>
            <p:ph type="title" idx="7"/>
          </p:nvPr>
        </p:nvSpPr>
        <p:spPr>
          <a:xfrm rot="-269417">
            <a:off x="593100" y="2197119"/>
            <a:ext cx="1597905" cy="68007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01" name="Google Shape;701;p30"/>
          <p:cNvSpPr txBox="1">
            <a:spLocks noGrp="1"/>
          </p:cNvSpPr>
          <p:nvPr>
            <p:ph type="title" idx="8"/>
          </p:nvPr>
        </p:nvSpPr>
        <p:spPr>
          <a:xfrm>
            <a:off x="3052600" y="277788"/>
            <a:ext cx="1032000" cy="2922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subTitle" idx="9"/>
          </p:nvPr>
        </p:nvSpPr>
        <p:spPr>
          <a:xfrm>
            <a:off x="4866000" y="665250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3" name="Google Shape;703;p30"/>
          <p:cNvSpPr txBox="1">
            <a:spLocks noGrp="1"/>
          </p:cNvSpPr>
          <p:nvPr>
            <p:ph type="subTitle" idx="13"/>
          </p:nvPr>
        </p:nvSpPr>
        <p:spPr>
          <a:xfrm>
            <a:off x="7085600" y="665250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4" name="Google Shape;704;p30"/>
          <p:cNvSpPr txBox="1">
            <a:spLocks noGrp="1"/>
          </p:cNvSpPr>
          <p:nvPr>
            <p:ph type="subTitle" idx="14"/>
          </p:nvPr>
        </p:nvSpPr>
        <p:spPr>
          <a:xfrm>
            <a:off x="2677850" y="3251325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5" name="Google Shape;705;p30"/>
          <p:cNvSpPr txBox="1">
            <a:spLocks noGrp="1"/>
          </p:cNvSpPr>
          <p:nvPr>
            <p:ph type="subTitle" idx="15"/>
          </p:nvPr>
        </p:nvSpPr>
        <p:spPr>
          <a:xfrm>
            <a:off x="4866000" y="3251325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6" name="Google Shape;706;p30"/>
          <p:cNvSpPr txBox="1">
            <a:spLocks noGrp="1"/>
          </p:cNvSpPr>
          <p:nvPr>
            <p:ph type="subTitle" idx="16"/>
          </p:nvPr>
        </p:nvSpPr>
        <p:spPr>
          <a:xfrm>
            <a:off x="7085600" y="3251325"/>
            <a:ext cx="1897500" cy="70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WOT Analysis">
  <p:cSld name="BLANK_1_1_1_2">
    <p:bg>
      <p:bgPr>
        <a:solidFill>
          <a:schemeClr val="lt2"/>
        </a:solidFill>
        <a:effectLst/>
      </p:bgPr>
    </p:bg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31"/>
          <p:cNvSpPr/>
          <p:nvPr/>
        </p:nvSpPr>
        <p:spPr>
          <a:xfrm>
            <a:off x="2341800" y="0"/>
            <a:ext cx="68022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09" name="Google Shape;709;p31"/>
          <p:cNvSpPr txBox="1">
            <a:spLocks noGrp="1"/>
          </p:cNvSpPr>
          <p:nvPr>
            <p:ph type="body" idx="1"/>
          </p:nvPr>
        </p:nvSpPr>
        <p:spPr>
          <a:xfrm>
            <a:off x="2802500" y="1001400"/>
            <a:ext cx="2465700" cy="13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grpSp>
        <p:nvGrpSpPr>
          <p:cNvPr id="710" name="Google Shape;710;p31"/>
          <p:cNvGrpSpPr/>
          <p:nvPr/>
        </p:nvGrpSpPr>
        <p:grpSpPr>
          <a:xfrm rot="5400000">
            <a:off x="6680877" y="-2076119"/>
            <a:ext cx="184470" cy="4334807"/>
            <a:chOff x="5380497" y="383100"/>
            <a:chExt cx="189628" cy="4456010"/>
          </a:xfrm>
        </p:grpSpPr>
        <p:grpSp>
          <p:nvGrpSpPr>
            <p:cNvPr id="711" name="Google Shape;711;p31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712" name="Google Shape;712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13" name="Google Shape;713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14" name="Google Shape;714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15" name="Google Shape;715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16" name="Google Shape;716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17" name="Google Shape;717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18" name="Google Shape;718;p31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719" name="Google Shape;719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20" name="Google Shape;720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721" name="Google Shape;721;p31"/>
            <p:cNvGrpSpPr/>
            <p:nvPr/>
          </p:nvGrpSpPr>
          <p:grpSpPr>
            <a:xfrm>
              <a:off x="5380497" y="1678500"/>
              <a:ext cx="189628" cy="981668"/>
              <a:chOff x="5380497" y="383100"/>
              <a:chExt cx="189628" cy="981668"/>
            </a:xfrm>
          </p:grpSpPr>
          <p:grpSp>
            <p:nvGrpSpPr>
              <p:cNvPr id="722" name="Google Shape;722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23" name="Google Shape;723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24" name="Google Shape;724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25" name="Google Shape;725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26" name="Google Shape;726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27" name="Google Shape;727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28" name="Google Shape;728;p31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729" name="Google Shape;729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30" name="Google Shape;730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731" name="Google Shape;731;p31"/>
            <p:cNvGrpSpPr/>
            <p:nvPr/>
          </p:nvGrpSpPr>
          <p:grpSpPr>
            <a:xfrm>
              <a:off x="5380497" y="2973900"/>
              <a:ext cx="189628" cy="981668"/>
              <a:chOff x="5380497" y="383100"/>
              <a:chExt cx="189628" cy="981668"/>
            </a:xfrm>
          </p:grpSpPr>
          <p:grpSp>
            <p:nvGrpSpPr>
              <p:cNvPr id="732" name="Google Shape;732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33" name="Google Shape;733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34" name="Google Shape;734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35" name="Google Shape;735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36" name="Google Shape;736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37" name="Google Shape;737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38" name="Google Shape;738;p31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739" name="Google Shape;739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40" name="Google Shape;740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741" name="Google Shape;741;p31"/>
            <p:cNvGrpSpPr/>
            <p:nvPr/>
          </p:nvGrpSpPr>
          <p:grpSpPr>
            <a:xfrm>
              <a:off x="5380497" y="4269300"/>
              <a:ext cx="189628" cy="569810"/>
              <a:chOff x="5380497" y="383100"/>
              <a:chExt cx="189628" cy="569810"/>
            </a:xfrm>
          </p:grpSpPr>
          <p:grpSp>
            <p:nvGrpSpPr>
              <p:cNvPr id="742" name="Google Shape;742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43" name="Google Shape;743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44" name="Google Shape;744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45" name="Google Shape;745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46" name="Google Shape;746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47" name="Google Shape;747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grpSp>
        <p:nvGrpSpPr>
          <p:cNvPr id="748" name="Google Shape;748;p31"/>
          <p:cNvGrpSpPr/>
          <p:nvPr/>
        </p:nvGrpSpPr>
        <p:grpSpPr>
          <a:xfrm rot="5400000">
            <a:off x="3292843" y="-815956"/>
            <a:ext cx="184470" cy="1814476"/>
            <a:chOff x="5380497" y="383100"/>
            <a:chExt cx="189628" cy="1865210"/>
          </a:xfrm>
        </p:grpSpPr>
        <p:grpSp>
          <p:nvGrpSpPr>
            <p:cNvPr id="749" name="Google Shape;749;p31"/>
            <p:cNvGrpSpPr/>
            <p:nvPr/>
          </p:nvGrpSpPr>
          <p:grpSpPr>
            <a:xfrm>
              <a:off x="5380497" y="383100"/>
              <a:ext cx="189628" cy="981668"/>
              <a:chOff x="5380497" y="383100"/>
              <a:chExt cx="189628" cy="981668"/>
            </a:xfrm>
          </p:grpSpPr>
          <p:grpSp>
            <p:nvGrpSpPr>
              <p:cNvPr id="750" name="Google Shape;750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51" name="Google Shape;751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52" name="Google Shape;752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53" name="Google Shape;753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54" name="Google Shape;754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55" name="Google Shape;755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56" name="Google Shape;756;p31"/>
              <p:cNvGrpSpPr/>
              <p:nvPr/>
            </p:nvGrpSpPr>
            <p:grpSpPr>
              <a:xfrm>
                <a:off x="5382151" y="1233968"/>
                <a:ext cx="187974" cy="130800"/>
                <a:chOff x="4804925" y="764100"/>
                <a:chExt cx="187974" cy="130800"/>
              </a:xfrm>
            </p:grpSpPr>
            <p:sp>
              <p:nvSpPr>
                <p:cNvPr id="757" name="Google Shape;757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58" name="Google Shape;758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grpSp>
          <p:nvGrpSpPr>
            <p:cNvPr id="759" name="Google Shape;759;p31"/>
            <p:cNvGrpSpPr/>
            <p:nvPr/>
          </p:nvGrpSpPr>
          <p:grpSpPr>
            <a:xfrm>
              <a:off x="5380497" y="1678500"/>
              <a:ext cx="189628" cy="569810"/>
              <a:chOff x="5380497" y="383100"/>
              <a:chExt cx="189628" cy="569810"/>
            </a:xfrm>
          </p:grpSpPr>
          <p:grpSp>
            <p:nvGrpSpPr>
              <p:cNvPr id="760" name="Google Shape;760;p31"/>
              <p:cNvGrpSpPr/>
              <p:nvPr/>
            </p:nvGrpSpPr>
            <p:grpSpPr>
              <a:xfrm>
                <a:off x="5380497" y="383100"/>
                <a:ext cx="187974" cy="130800"/>
                <a:chOff x="4804925" y="764100"/>
                <a:chExt cx="187974" cy="130800"/>
              </a:xfrm>
            </p:grpSpPr>
            <p:sp>
              <p:nvSpPr>
                <p:cNvPr id="761" name="Google Shape;761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62" name="Google Shape;762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763" name="Google Shape;763;p31"/>
              <p:cNvGrpSpPr/>
              <p:nvPr/>
            </p:nvGrpSpPr>
            <p:grpSpPr>
              <a:xfrm>
                <a:off x="5382151" y="822110"/>
                <a:ext cx="187974" cy="130800"/>
                <a:chOff x="4804925" y="764100"/>
                <a:chExt cx="187974" cy="130800"/>
              </a:xfrm>
            </p:grpSpPr>
            <p:sp>
              <p:nvSpPr>
                <p:cNvPr id="764" name="Google Shape;764;p31"/>
                <p:cNvSpPr/>
                <p:nvPr/>
              </p:nvSpPr>
              <p:spPr>
                <a:xfrm>
                  <a:off x="4856699" y="764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765" name="Google Shape;765;p31"/>
                <p:cNvSpPr/>
                <p:nvPr/>
              </p:nvSpPr>
              <p:spPr>
                <a:xfrm>
                  <a:off x="4804925" y="811200"/>
                  <a:ext cx="61800" cy="36600"/>
                </a:xfrm>
                <a:prstGeom prst="rect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</p:grpSp>
      <p:sp>
        <p:nvSpPr>
          <p:cNvPr id="766" name="Google Shape;766;p31"/>
          <p:cNvSpPr txBox="1">
            <a:spLocks noGrp="1"/>
          </p:cNvSpPr>
          <p:nvPr>
            <p:ph type="title"/>
          </p:nvPr>
        </p:nvSpPr>
        <p:spPr>
          <a:xfrm>
            <a:off x="423975" y="3065225"/>
            <a:ext cx="1758900" cy="1847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767" name="Google Shape;767;p31"/>
          <p:cNvCxnSpPr/>
          <p:nvPr/>
        </p:nvCxnSpPr>
        <p:spPr>
          <a:xfrm>
            <a:off x="249750" y="-22275"/>
            <a:ext cx="0" cy="51774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768" name="Google Shape;768;p31"/>
          <p:cNvCxnSpPr/>
          <p:nvPr/>
        </p:nvCxnSpPr>
        <p:spPr>
          <a:xfrm>
            <a:off x="177000" y="-14750"/>
            <a:ext cx="0" cy="51582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9" name="Google Shape;769;p31"/>
          <p:cNvSpPr txBox="1">
            <a:spLocks noGrp="1"/>
          </p:cNvSpPr>
          <p:nvPr>
            <p:ph type="title" idx="2"/>
          </p:nvPr>
        </p:nvSpPr>
        <p:spPr>
          <a:xfrm>
            <a:off x="2802725" y="492300"/>
            <a:ext cx="24657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31"/>
          <p:cNvSpPr txBox="1">
            <a:spLocks noGrp="1"/>
          </p:cNvSpPr>
          <p:nvPr>
            <p:ph type="body" idx="3"/>
          </p:nvPr>
        </p:nvSpPr>
        <p:spPr>
          <a:xfrm>
            <a:off x="6214525" y="1001400"/>
            <a:ext cx="2465700" cy="13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71" name="Google Shape;771;p31"/>
          <p:cNvSpPr txBox="1">
            <a:spLocks noGrp="1"/>
          </p:cNvSpPr>
          <p:nvPr>
            <p:ph type="title" idx="4"/>
          </p:nvPr>
        </p:nvSpPr>
        <p:spPr>
          <a:xfrm>
            <a:off x="6214750" y="492300"/>
            <a:ext cx="24657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2" name="Google Shape;772;p31"/>
          <p:cNvSpPr txBox="1">
            <a:spLocks noGrp="1"/>
          </p:cNvSpPr>
          <p:nvPr>
            <p:ph type="body" idx="5"/>
          </p:nvPr>
        </p:nvSpPr>
        <p:spPr>
          <a:xfrm>
            <a:off x="2802500" y="3442350"/>
            <a:ext cx="2465700" cy="13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73" name="Google Shape;773;p31"/>
          <p:cNvSpPr txBox="1">
            <a:spLocks noGrp="1"/>
          </p:cNvSpPr>
          <p:nvPr>
            <p:ph type="title" idx="6"/>
          </p:nvPr>
        </p:nvSpPr>
        <p:spPr>
          <a:xfrm>
            <a:off x="2802725" y="2933250"/>
            <a:ext cx="24657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4" name="Google Shape;774;p31"/>
          <p:cNvSpPr txBox="1">
            <a:spLocks noGrp="1"/>
          </p:cNvSpPr>
          <p:nvPr>
            <p:ph type="body" idx="7"/>
          </p:nvPr>
        </p:nvSpPr>
        <p:spPr>
          <a:xfrm>
            <a:off x="6214525" y="3442350"/>
            <a:ext cx="2465700" cy="134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775" name="Google Shape;775;p31"/>
          <p:cNvSpPr txBox="1">
            <a:spLocks noGrp="1"/>
          </p:cNvSpPr>
          <p:nvPr>
            <p:ph type="title" idx="8"/>
          </p:nvPr>
        </p:nvSpPr>
        <p:spPr>
          <a:xfrm>
            <a:off x="6214750" y="2933250"/>
            <a:ext cx="2465700" cy="47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pen Agenda 1">
  <p:cSld name="BLANK_1_1_1_1_1_1_1_1_1_3">
    <p:bg>
      <p:bgPr>
        <a:solidFill>
          <a:schemeClr val="lt1"/>
        </a:solidFill>
        <a:effectLst/>
      </p:bgPr>
    </p:bg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32"/>
          <p:cNvSpPr/>
          <p:nvPr/>
        </p:nvSpPr>
        <p:spPr>
          <a:xfrm>
            <a:off x="995475" y="201175"/>
            <a:ext cx="7341600" cy="4557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8" name="Google Shape;778;p32"/>
          <p:cNvSpPr/>
          <p:nvPr/>
        </p:nvSpPr>
        <p:spPr>
          <a:xfrm>
            <a:off x="1128250" y="276575"/>
            <a:ext cx="7108800" cy="45177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79" name="Google Shape;779;p32"/>
          <p:cNvSpPr/>
          <p:nvPr/>
        </p:nvSpPr>
        <p:spPr>
          <a:xfrm>
            <a:off x="4407875" y="312925"/>
            <a:ext cx="3729600" cy="4517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780" name="Google Shape;780;p32"/>
          <p:cNvSpPr/>
          <p:nvPr/>
        </p:nvSpPr>
        <p:spPr>
          <a:xfrm>
            <a:off x="1217200" y="312875"/>
            <a:ext cx="3165000" cy="4517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grpSp>
        <p:nvGrpSpPr>
          <p:cNvPr id="781" name="Google Shape;781;p32"/>
          <p:cNvGrpSpPr/>
          <p:nvPr/>
        </p:nvGrpSpPr>
        <p:grpSpPr>
          <a:xfrm>
            <a:off x="1211779" y="312875"/>
            <a:ext cx="3165000" cy="4517700"/>
            <a:chOff x="1211779" y="312875"/>
            <a:chExt cx="3165000" cy="4517700"/>
          </a:xfrm>
        </p:grpSpPr>
        <p:cxnSp>
          <p:nvCxnSpPr>
            <p:cNvPr id="782" name="Google Shape;782;p32"/>
            <p:cNvCxnSpPr/>
            <p:nvPr/>
          </p:nvCxnSpPr>
          <p:spPr>
            <a:xfrm>
              <a:off x="3624778" y="312875"/>
              <a:ext cx="0" cy="45177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783" name="Google Shape;783;p32"/>
            <p:cNvCxnSpPr/>
            <p:nvPr/>
          </p:nvCxnSpPr>
          <p:spPr>
            <a:xfrm>
              <a:off x="4031178" y="312875"/>
              <a:ext cx="0" cy="451770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grpSp>
          <p:nvGrpSpPr>
            <p:cNvPr id="784" name="Google Shape;784;p32"/>
            <p:cNvGrpSpPr/>
            <p:nvPr/>
          </p:nvGrpSpPr>
          <p:grpSpPr>
            <a:xfrm>
              <a:off x="1211779" y="312875"/>
              <a:ext cx="3165000" cy="4517700"/>
              <a:chOff x="462650" y="259175"/>
              <a:chExt cx="3165000" cy="4517700"/>
            </a:xfrm>
          </p:grpSpPr>
          <p:cxnSp>
            <p:nvCxnSpPr>
              <p:cNvPr id="785" name="Google Shape;785;p32"/>
              <p:cNvCxnSpPr/>
              <p:nvPr/>
            </p:nvCxnSpPr>
            <p:spPr>
              <a:xfrm>
                <a:off x="843650" y="259175"/>
                <a:ext cx="0" cy="4517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6" name="Google Shape;786;p32"/>
              <p:cNvCxnSpPr/>
              <p:nvPr/>
            </p:nvCxnSpPr>
            <p:spPr>
              <a:xfrm>
                <a:off x="1250050" y="259175"/>
                <a:ext cx="0" cy="4517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7" name="Google Shape;787;p32"/>
              <p:cNvCxnSpPr/>
              <p:nvPr/>
            </p:nvCxnSpPr>
            <p:spPr>
              <a:xfrm>
                <a:off x="1656450" y="259175"/>
                <a:ext cx="0" cy="4517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8" name="Google Shape;788;p32"/>
              <p:cNvCxnSpPr/>
              <p:nvPr/>
            </p:nvCxnSpPr>
            <p:spPr>
              <a:xfrm>
                <a:off x="2062850" y="259175"/>
                <a:ext cx="0" cy="4517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89" name="Google Shape;789;p32"/>
              <p:cNvCxnSpPr/>
              <p:nvPr/>
            </p:nvCxnSpPr>
            <p:spPr>
              <a:xfrm>
                <a:off x="2469250" y="259175"/>
                <a:ext cx="0" cy="451770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0" name="Google Shape;790;p32"/>
              <p:cNvCxnSpPr/>
              <p:nvPr/>
            </p:nvCxnSpPr>
            <p:spPr>
              <a:xfrm>
                <a:off x="462650" y="674900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1" name="Google Shape;791;p32"/>
              <p:cNvCxnSpPr/>
              <p:nvPr/>
            </p:nvCxnSpPr>
            <p:spPr>
              <a:xfrm>
                <a:off x="462650" y="1075858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2" name="Google Shape;792;p32"/>
              <p:cNvCxnSpPr/>
              <p:nvPr/>
            </p:nvCxnSpPr>
            <p:spPr>
              <a:xfrm>
                <a:off x="462650" y="1476817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3" name="Google Shape;793;p32"/>
              <p:cNvCxnSpPr/>
              <p:nvPr/>
            </p:nvCxnSpPr>
            <p:spPr>
              <a:xfrm>
                <a:off x="462650" y="1877775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4" name="Google Shape;794;p32"/>
              <p:cNvCxnSpPr/>
              <p:nvPr/>
            </p:nvCxnSpPr>
            <p:spPr>
              <a:xfrm>
                <a:off x="462650" y="2278733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5" name="Google Shape;795;p32"/>
              <p:cNvCxnSpPr/>
              <p:nvPr/>
            </p:nvCxnSpPr>
            <p:spPr>
              <a:xfrm>
                <a:off x="462650" y="2679692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6" name="Google Shape;796;p32"/>
              <p:cNvCxnSpPr/>
              <p:nvPr/>
            </p:nvCxnSpPr>
            <p:spPr>
              <a:xfrm>
                <a:off x="462650" y="3080650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7" name="Google Shape;797;p32"/>
              <p:cNvCxnSpPr/>
              <p:nvPr/>
            </p:nvCxnSpPr>
            <p:spPr>
              <a:xfrm>
                <a:off x="462650" y="3481608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8" name="Google Shape;798;p32"/>
              <p:cNvCxnSpPr/>
              <p:nvPr/>
            </p:nvCxnSpPr>
            <p:spPr>
              <a:xfrm>
                <a:off x="462650" y="3882567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  <p:cxnSp>
            <p:nvCxnSpPr>
              <p:cNvPr id="799" name="Google Shape;799;p32"/>
              <p:cNvCxnSpPr/>
              <p:nvPr/>
            </p:nvCxnSpPr>
            <p:spPr>
              <a:xfrm>
                <a:off x="462650" y="4283525"/>
                <a:ext cx="31650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</p:cxnSp>
        </p:grpSp>
      </p:grpSp>
      <p:grpSp>
        <p:nvGrpSpPr>
          <p:cNvPr id="800" name="Google Shape;800;p32"/>
          <p:cNvGrpSpPr/>
          <p:nvPr/>
        </p:nvGrpSpPr>
        <p:grpSpPr>
          <a:xfrm>
            <a:off x="4222205" y="390105"/>
            <a:ext cx="366115" cy="4334807"/>
            <a:chOff x="3473077" y="259175"/>
            <a:chExt cx="366115" cy="4334807"/>
          </a:xfrm>
        </p:grpSpPr>
        <p:grpSp>
          <p:nvGrpSpPr>
            <p:cNvPr id="801" name="Google Shape;801;p32"/>
            <p:cNvGrpSpPr/>
            <p:nvPr/>
          </p:nvGrpSpPr>
          <p:grpSpPr>
            <a:xfrm rot="10800000">
              <a:off x="3473077" y="259175"/>
              <a:ext cx="184470" cy="4334807"/>
              <a:chOff x="5380497" y="383100"/>
              <a:chExt cx="189628" cy="4456010"/>
            </a:xfrm>
          </p:grpSpPr>
          <p:grpSp>
            <p:nvGrpSpPr>
              <p:cNvPr id="802" name="Google Shape;802;p32"/>
              <p:cNvGrpSpPr/>
              <p:nvPr/>
            </p:nvGrpSpPr>
            <p:grpSpPr>
              <a:xfrm>
                <a:off x="5380497" y="3831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03" name="Google Shape;803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04" name="Google Shape;804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05" name="Google Shape;805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06" name="Google Shape;806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07" name="Google Shape;807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08" name="Google Shape;808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09" name="Google Shape;809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0" name="Google Shape;810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1" name="Google Shape;811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12" name="Google Shape;812;p32"/>
              <p:cNvGrpSpPr/>
              <p:nvPr/>
            </p:nvGrpSpPr>
            <p:grpSpPr>
              <a:xfrm>
                <a:off x="5380497" y="16785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13" name="Google Shape;813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4" name="Google Shape;814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5" name="Google Shape;815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16" name="Google Shape;816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17" name="Google Shape;817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18" name="Google Shape;818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19" name="Google Shape;819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0" name="Google Shape;820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1" name="Google Shape;821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22" name="Google Shape;822;p32"/>
              <p:cNvGrpSpPr/>
              <p:nvPr/>
            </p:nvGrpSpPr>
            <p:grpSpPr>
              <a:xfrm>
                <a:off x="5380497" y="29739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23" name="Google Shape;823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4" name="Google Shape;824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5" name="Google Shape;825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26" name="Google Shape;826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27" name="Google Shape;827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28" name="Google Shape;828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29" name="Google Shape;829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30" name="Google Shape;830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31" name="Google Shape;831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32" name="Google Shape;832;p32"/>
              <p:cNvGrpSpPr/>
              <p:nvPr/>
            </p:nvGrpSpPr>
            <p:grpSpPr>
              <a:xfrm>
                <a:off x="5380497" y="4269300"/>
                <a:ext cx="189628" cy="569810"/>
                <a:chOff x="5380497" y="383100"/>
                <a:chExt cx="189628" cy="569810"/>
              </a:xfrm>
            </p:grpSpPr>
            <p:grpSp>
              <p:nvGrpSpPr>
                <p:cNvPr id="833" name="Google Shape;833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34" name="Google Shape;834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35" name="Google Shape;835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36" name="Google Shape;836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37" name="Google Shape;837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38" name="Google Shape;838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</p:grpSp>
        <p:grpSp>
          <p:nvGrpSpPr>
            <p:cNvPr id="839" name="Google Shape;839;p32"/>
            <p:cNvGrpSpPr/>
            <p:nvPr/>
          </p:nvGrpSpPr>
          <p:grpSpPr>
            <a:xfrm rot="10800000" flipH="1">
              <a:off x="3654721" y="259175"/>
              <a:ext cx="184470" cy="4334807"/>
              <a:chOff x="5380497" y="383100"/>
              <a:chExt cx="189628" cy="4456010"/>
            </a:xfrm>
          </p:grpSpPr>
          <p:grpSp>
            <p:nvGrpSpPr>
              <p:cNvPr id="840" name="Google Shape;840;p32"/>
              <p:cNvGrpSpPr/>
              <p:nvPr/>
            </p:nvGrpSpPr>
            <p:grpSpPr>
              <a:xfrm>
                <a:off x="5380497" y="3831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41" name="Google Shape;841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42" name="Google Shape;842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43" name="Google Shape;843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44" name="Google Shape;844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45" name="Google Shape;845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46" name="Google Shape;846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47" name="Google Shape;847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48" name="Google Shape;848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49" name="Google Shape;849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50" name="Google Shape;850;p32"/>
              <p:cNvGrpSpPr/>
              <p:nvPr/>
            </p:nvGrpSpPr>
            <p:grpSpPr>
              <a:xfrm>
                <a:off x="5380497" y="16785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51" name="Google Shape;851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52" name="Google Shape;852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53" name="Google Shape;853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54" name="Google Shape;854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55" name="Google Shape;855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56" name="Google Shape;856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57" name="Google Shape;857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58" name="Google Shape;858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59" name="Google Shape;859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60" name="Google Shape;860;p32"/>
              <p:cNvGrpSpPr/>
              <p:nvPr/>
            </p:nvGrpSpPr>
            <p:grpSpPr>
              <a:xfrm>
                <a:off x="5380497" y="2973900"/>
                <a:ext cx="189628" cy="981668"/>
                <a:chOff x="5380497" y="383100"/>
                <a:chExt cx="189628" cy="981668"/>
              </a:xfrm>
            </p:grpSpPr>
            <p:grpSp>
              <p:nvGrpSpPr>
                <p:cNvPr id="861" name="Google Shape;861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62" name="Google Shape;862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63" name="Google Shape;863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64" name="Google Shape;864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65" name="Google Shape;865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66" name="Google Shape;866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67" name="Google Shape;867;p32"/>
                <p:cNvGrpSpPr/>
                <p:nvPr/>
              </p:nvGrpSpPr>
              <p:grpSpPr>
                <a:xfrm>
                  <a:off x="5382151" y="1233968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68" name="Google Shape;868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69" name="Google Shape;869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  <p:grpSp>
            <p:nvGrpSpPr>
              <p:cNvPr id="870" name="Google Shape;870;p32"/>
              <p:cNvGrpSpPr/>
              <p:nvPr/>
            </p:nvGrpSpPr>
            <p:grpSpPr>
              <a:xfrm>
                <a:off x="5380497" y="4269300"/>
                <a:ext cx="189628" cy="569810"/>
                <a:chOff x="5380497" y="383100"/>
                <a:chExt cx="189628" cy="569810"/>
              </a:xfrm>
            </p:grpSpPr>
            <p:grpSp>
              <p:nvGrpSpPr>
                <p:cNvPr id="871" name="Google Shape;871;p32"/>
                <p:cNvGrpSpPr/>
                <p:nvPr/>
              </p:nvGrpSpPr>
              <p:grpSpPr>
                <a:xfrm>
                  <a:off x="5380497" y="38310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72" name="Google Shape;872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73" name="Google Shape;873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  <p:grpSp>
              <p:nvGrpSpPr>
                <p:cNvPr id="874" name="Google Shape;874;p32"/>
                <p:cNvGrpSpPr/>
                <p:nvPr/>
              </p:nvGrpSpPr>
              <p:grpSpPr>
                <a:xfrm>
                  <a:off x="5382151" y="822110"/>
                  <a:ext cx="187974" cy="130800"/>
                  <a:chOff x="4804925" y="764100"/>
                  <a:chExt cx="187974" cy="130800"/>
                </a:xfrm>
              </p:grpSpPr>
              <p:sp>
                <p:nvSpPr>
                  <p:cNvPr id="875" name="Google Shape;875;p32"/>
                  <p:cNvSpPr/>
                  <p:nvPr/>
                </p:nvSpPr>
                <p:spPr>
                  <a:xfrm>
                    <a:off x="4856699" y="764100"/>
                    <a:ext cx="136200" cy="130800"/>
                  </a:xfrm>
                  <a:prstGeom prst="ellipse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  <p:sp>
                <p:nvSpPr>
                  <p:cNvPr id="876" name="Google Shape;876;p32"/>
                  <p:cNvSpPr/>
                  <p:nvPr/>
                </p:nvSpPr>
                <p:spPr>
                  <a:xfrm>
                    <a:off x="4804925" y="811200"/>
                    <a:ext cx="61800" cy="36600"/>
                  </a:xfrm>
                  <a:prstGeom prst="rect">
                    <a:avLst/>
                  </a:pr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ctr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>
                      <a:solidFill>
                        <a:schemeClr val="dk1"/>
                      </a:solidFill>
                      <a:latin typeface="Manrope"/>
                      <a:ea typeface="Manrope"/>
                      <a:cs typeface="Manrope"/>
                      <a:sym typeface="Manrope"/>
                    </a:endParaRPr>
                  </a:p>
                </p:txBody>
              </p:sp>
            </p:grpSp>
          </p:grpSp>
        </p:grpSp>
      </p:grpSp>
      <p:sp>
        <p:nvSpPr>
          <p:cNvPr id="877" name="Google Shape;877;p32"/>
          <p:cNvSpPr txBox="1">
            <a:spLocks noGrp="1"/>
          </p:cNvSpPr>
          <p:nvPr>
            <p:ph type="body" idx="1"/>
          </p:nvPr>
        </p:nvSpPr>
        <p:spPr>
          <a:xfrm rot="-199678">
            <a:off x="1297246" y="1801757"/>
            <a:ext cx="2123982" cy="2187983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878" name="Google Shape;878;p32"/>
          <p:cNvSpPr txBox="1">
            <a:spLocks noGrp="1"/>
          </p:cNvSpPr>
          <p:nvPr>
            <p:ph type="title"/>
          </p:nvPr>
        </p:nvSpPr>
        <p:spPr>
          <a:xfrm rot="-197254">
            <a:off x="1212945" y="1184617"/>
            <a:ext cx="2123895" cy="495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32"/>
          <p:cNvSpPr txBox="1">
            <a:spLocks noGrp="1"/>
          </p:cNvSpPr>
          <p:nvPr>
            <p:ph type="title" idx="2"/>
          </p:nvPr>
        </p:nvSpPr>
        <p:spPr>
          <a:xfrm>
            <a:off x="6254525" y="1962475"/>
            <a:ext cx="1636200" cy="35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>
            <a:endParaRPr/>
          </a:p>
        </p:txBody>
      </p:sp>
      <p:sp>
        <p:nvSpPr>
          <p:cNvPr id="880" name="Google Shape;880;p32"/>
          <p:cNvSpPr txBox="1">
            <a:spLocks noGrp="1"/>
          </p:cNvSpPr>
          <p:nvPr>
            <p:ph type="body" idx="3"/>
          </p:nvPr>
        </p:nvSpPr>
        <p:spPr>
          <a:xfrm>
            <a:off x="6254350" y="2353130"/>
            <a:ext cx="1636200" cy="7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81" name="Google Shape;881;p32"/>
          <p:cNvSpPr txBox="1">
            <a:spLocks noGrp="1"/>
          </p:cNvSpPr>
          <p:nvPr>
            <p:ph type="title" idx="4"/>
          </p:nvPr>
        </p:nvSpPr>
        <p:spPr>
          <a:xfrm>
            <a:off x="6254525" y="3292150"/>
            <a:ext cx="1636200" cy="35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 b="0"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 sz="1200">
                <a:latin typeface="Manrope ExtraBold"/>
                <a:ea typeface="Manrope ExtraBold"/>
                <a:cs typeface="Manrope ExtraBold"/>
                <a:sym typeface="Manrope ExtraBold"/>
              </a:defRPr>
            </a:lvl9pPr>
          </a:lstStyle>
          <a:p>
            <a:endParaRPr/>
          </a:p>
        </p:txBody>
      </p:sp>
      <p:sp>
        <p:nvSpPr>
          <p:cNvPr id="882" name="Google Shape;882;p32"/>
          <p:cNvSpPr txBox="1">
            <a:spLocks noGrp="1"/>
          </p:cNvSpPr>
          <p:nvPr>
            <p:ph type="body" idx="5"/>
          </p:nvPr>
        </p:nvSpPr>
        <p:spPr>
          <a:xfrm>
            <a:off x="6254350" y="3682816"/>
            <a:ext cx="1636200" cy="778200"/>
          </a:xfrm>
          <a:prstGeom prst="rect">
            <a:avLst/>
          </a:prstGeom>
        </p:spPr>
        <p:txBody>
          <a:bodyPr spcFirstLastPara="1" wrap="square" lIns="91425" tIns="0" rIns="91425" bIns="91425" anchor="t" anchorCtr="0">
            <a:no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  <p:sp>
        <p:nvSpPr>
          <p:cNvPr id="883" name="Google Shape;883;p32"/>
          <p:cNvSpPr txBox="1">
            <a:spLocks noGrp="1"/>
          </p:cNvSpPr>
          <p:nvPr>
            <p:ph type="title" idx="6"/>
          </p:nvPr>
        </p:nvSpPr>
        <p:spPr>
          <a:xfrm>
            <a:off x="4844275" y="2277100"/>
            <a:ext cx="1363200" cy="4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9pPr>
          </a:lstStyle>
          <a:p>
            <a:endParaRPr/>
          </a:p>
        </p:txBody>
      </p:sp>
      <p:sp>
        <p:nvSpPr>
          <p:cNvPr id="884" name="Google Shape;884;p32"/>
          <p:cNvSpPr txBox="1">
            <a:spLocks noGrp="1"/>
          </p:cNvSpPr>
          <p:nvPr>
            <p:ph type="subTitle" idx="7"/>
          </p:nvPr>
        </p:nvSpPr>
        <p:spPr>
          <a:xfrm>
            <a:off x="4844325" y="2702150"/>
            <a:ext cx="1363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85" name="Google Shape;885;p32"/>
          <p:cNvSpPr txBox="1">
            <a:spLocks noGrp="1"/>
          </p:cNvSpPr>
          <p:nvPr>
            <p:ph type="title" idx="8"/>
          </p:nvPr>
        </p:nvSpPr>
        <p:spPr>
          <a:xfrm>
            <a:off x="4844275" y="3581862"/>
            <a:ext cx="1363200" cy="43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 b="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nton"/>
              <a:buNone/>
              <a:defRPr/>
            </a:lvl9pPr>
          </a:lstStyle>
          <a:p>
            <a:endParaRPr/>
          </a:p>
        </p:txBody>
      </p:sp>
      <p:sp>
        <p:nvSpPr>
          <p:cNvPr id="886" name="Google Shape;886;p32"/>
          <p:cNvSpPr txBox="1">
            <a:spLocks noGrp="1"/>
          </p:cNvSpPr>
          <p:nvPr>
            <p:ph type="subTitle" idx="9"/>
          </p:nvPr>
        </p:nvSpPr>
        <p:spPr>
          <a:xfrm>
            <a:off x="4844325" y="4006913"/>
            <a:ext cx="1363200" cy="26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87" name="Google Shape;887;p32"/>
          <p:cNvSpPr txBox="1">
            <a:spLocks noGrp="1"/>
          </p:cNvSpPr>
          <p:nvPr>
            <p:ph type="body" idx="13"/>
          </p:nvPr>
        </p:nvSpPr>
        <p:spPr>
          <a:xfrm>
            <a:off x="4831275" y="508775"/>
            <a:ext cx="3005100" cy="125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Char char="■"/>
              <a:defRPr sz="1000"/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Char char="●"/>
              <a:defRPr sz="1000"/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Char char="○"/>
              <a:defRPr sz="1000"/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Char char="■"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arterly Goal">
  <p:cSld name="CUSTOM_1_1_3_1_2"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33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890" name="Google Shape;890;p33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1" name="Google Shape;891;p33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2" name="Google Shape;892;p33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3" name="Google Shape;893;p33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4" name="Google Shape;894;p33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5" name="Google Shape;895;p33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6" name="Google Shape;896;p33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7" name="Google Shape;897;p33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98" name="Google Shape;898;p33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899" name="Google Shape;899;p33"/>
          <p:cNvSpPr txBox="1">
            <a:spLocks noGrp="1"/>
          </p:cNvSpPr>
          <p:nvPr>
            <p:ph type="subTitle" idx="1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0" name="Google Shape;900;p33"/>
          <p:cNvSpPr txBox="1">
            <a:spLocks noGrp="1"/>
          </p:cNvSpPr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1" name="Google Shape;901;p33"/>
          <p:cNvSpPr txBox="1">
            <a:spLocks noGrp="1"/>
          </p:cNvSpPr>
          <p:nvPr>
            <p:ph type="title" idx="2"/>
          </p:nvPr>
        </p:nvSpPr>
        <p:spPr>
          <a:xfrm>
            <a:off x="1060026" y="1816375"/>
            <a:ext cx="2181900" cy="2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02" name="Google Shape;902;p33"/>
          <p:cNvSpPr txBox="1">
            <a:spLocks noGrp="1"/>
          </p:cNvSpPr>
          <p:nvPr>
            <p:ph type="body" idx="3"/>
          </p:nvPr>
        </p:nvSpPr>
        <p:spPr>
          <a:xfrm>
            <a:off x="1059900" y="2124925"/>
            <a:ext cx="2181900" cy="3633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03" name="Google Shape;903;p33"/>
          <p:cNvSpPr txBox="1">
            <a:spLocks noGrp="1"/>
          </p:cNvSpPr>
          <p:nvPr>
            <p:ph type="title" idx="4"/>
          </p:nvPr>
        </p:nvSpPr>
        <p:spPr>
          <a:xfrm rot="132356">
            <a:off x="955546" y="2826529"/>
            <a:ext cx="2182317" cy="2365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04" name="Google Shape;904;p33"/>
          <p:cNvSpPr txBox="1">
            <a:spLocks noGrp="1"/>
          </p:cNvSpPr>
          <p:nvPr>
            <p:ph type="body" idx="5"/>
          </p:nvPr>
        </p:nvSpPr>
        <p:spPr>
          <a:xfrm rot="132356">
            <a:off x="941064" y="3134798"/>
            <a:ext cx="2182317" cy="363274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05" name="Google Shape;905;p33"/>
          <p:cNvSpPr txBox="1">
            <a:spLocks noGrp="1"/>
          </p:cNvSpPr>
          <p:nvPr>
            <p:ph type="title" idx="6"/>
          </p:nvPr>
        </p:nvSpPr>
        <p:spPr>
          <a:xfrm>
            <a:off x="980676" y="3873125"/>
            <a:ext cx="2181900" cy="2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06" name="Google Shape;906;p33"/>
          <p:cNvSpPr txBox="1">
            <a:spLocks noGrp="1"/>
          </p:cNvSpPr>
          <p:nvPr>
            <p:ph type="body" idx="7"/>
          </p:nvPr>
        </p:nvSpPr>
        <p:spPr>
          <a:xfrm>
            <a:off x="980550" y="4181675"/>
            <a:ext cx="2181900" cy="3633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07" name="Google Shape;907;p33"/>
          <p:cNvSpPr txBox="1">
            <a:spLocks noGrp="1"/>
          </p:cNvSpPr>
          <p:nvPr>
            <p:ph type="title" idx="8"/>
          </p:nvPr>
        </p:nvSpPr>
        <p:spPr>
          <a:xfrm rot="126099">
            <a:off x="4508764" y="2120094"/>
            <a:ext cx="1766989" cy="2362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08" name="Google Shape;908;p33"/>
          <p:cNvSpPr txBox="1">
            <a:spLocks noGrp="1"/>
          </p:cNvSpPr>
          <p:nvPr>
            <p:ph type="body" idx="9"/>
          </p:nvPr>
        </p:nvSpPr>
        <p:spPr>
          <a:xfrm rot="125772">
            <a:off x="4492678" y="2428187"/>
            <a:ext cx="1763380" cy="499236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09" name="Google Shape;909;p33"/>
          <p:cNvSpPr txBox="1">
            <a:spLocks noGrp="1"/>
          </p:cNvSpPr>
          <p:nvPr>
            <p:ph type="title" idx="13"/>
          </p:nvPr>
        </p:nvSpPr>
        <p:spPr>
          <a:xfrm>
            <a:off x="7140350" y="2580150"/>
            <a:ext cx="1377000" cy="39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10" name="Google Shape;910;p33"/>
          <p:cNvSpPr txBox="1">
            <a:spLocks noGrp="1"/>
          </p:cNvSpPr>
          <p:nvPr>
            <p:ph type="body" idx="14"/>
          </p:nvPr>
        </p:nvSpPr>
        <p:spPr>
          <a:xfrm>
            <a:off x="7142825" y="3047175"/>
            <a:ext cx="1377000" cy="8277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11" name="Google Shape;911;p33"/>
          <p:cNvSpPr txBox="1">
            <a:spLocks noGrp="1"/>
          </p:cNvSpPr>
          <p:nvPr>
            <p:ph type="title" idx="15"/>
          </p:nvPr>
        </p:nvSpPr>
        <p:spPr>
          <a:xfrm>
            <a:off x="4505150" y="3400100"/>
            <a:ext cx="1725000" cy="23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>
                <a:latin typeface="Manrope"/>
                <a:ea typeface="Manrope"/>
                <a:cs typeface="Manrope"/>
                <a:sym typeface="Manrop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Manrope"/>
              <a:buNone/>
              <a:defRPr sz="1000" b="1"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912" name="Google Shape;912;p33"/>
          <p:cNvSpPr txBox="1">
            <a:spLocks noGrp="1"/>
          </p:cNvSpPr>
          <p:nvPr>
            <p:ph type="body" idx="16"/>
          </p:nvPr>
        </p:nvSpPr>
        <p:spPr>
          <a:xfrm>
            <a:off x="4505025" y="3708650"/>
            <a:ext cx="1725000" cy="527100"/>
          </a:xfrm>
          <a:prstGeom prst="rect">
            <a:avLst/>
          </a:prstGeom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Background Title">
  <p:cSld name="CUSTOM_1_1_1_1_1_2">
    <p:bg>
      <p:bgPr>
        <a:solidFill>
          <a:schemeClr val="accent3"/>
        </a:solidFill>
        <a:effectLst/>
      </p:bgPr>
    </p:bg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34"/>
          <p:cNvSpPr/>
          <p:nvPr/>
        </p:nvSpPr>
        <p:spPr>
          <a:xfrm rot="10800000">
            <a:off x="7960900" y="-13950"/>
            <a:ext cx="1192200" cy="11982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15" name="Google Shape;915;p34"/>
          <p:cNvSpPr/>
          <p:nvPr/>
        </p:nvSpPr>
        <p:spPr>
          <a:xfrm>
            <a:off x="7735575" y="-10150"/>
            <a:ext cx="1428750" cy="1320800"/>
          </a:xfrm>
          <a:custGeom>
            <a:avLst/>
            <a:gdLst/>
            <a:ahLst/>
            <a:cxnLst/>
            <a:rect l="l" t="t" r="r" b="b"/>
            <a:pathLst>
              <a:path w="57150" h="52832" extrusionOk="0">
                <a:moveTo>
                  <a:pt x="4572" y="0"/>
                </a:moveTo>
                <a:lnTo>
                  <a:pt x="0" y="51308"/>
                </a:lnTo>
                <a:lnTo>
                  <a:pt x="57150" y="52832"/>
                </a:lnTo>
                <a:lnTo>
                  <a:pt x="57150" y="47752"/>
                </a:lnTo>
                <a:lnTo>
                  <a:pt x="91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916" name="Google Shape;916;p34"/>
          <p:cNvSpPr txBox="1">
            <a:spLocks noGrp="1"/>
          </p:cNvSpPr>
          <p:nvPr>
            <p:ph type="title"/>
          </p:nvPr>
        </p:nvSpPr>
        <p:spPr>
          <a:xfrm>
            <a:off x="508875" y="1998400"/>
            <a:ext cx="6149700" cy="18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917" name="Google Shape;917;p34"/>
          <p:cNvSpPr txBox="1">
            <a:spLocks noGrp="1"/>
          </p:cNvSpPr>
          <p:nvPr>
            <p:ph type="body" idx="1"/>
          </p:nvPr>
        </p:nvSpPr>
        <p:spPr>
          <a:xfrm>
            <a:off x="508950" y="3845575"/>
            <a:ext cx="4499700" cy="86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292100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18" name="Google Shape;918;p34"/>
          <p:cNvSpPr txBox="1">
            <a:spLocks noGrp="1"/>
          </p:cNvSpPr>
          <p:nvPr>
            <p:ph type="subTitle" idx="2"/>
          </p:nvPr>
        </p:nvSpPr>
        <p:spPr>
          <a:xfrm rot="-252596">
            <a:off x="5199023" y="3875031"/>
            <a:ext cx="1487514" cy="689167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b="1"/>
            </a:lvl1pPr>
            <a:lvl2pPr lvl="1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2pPr>
            <a:lvl3pPr lvl="2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3pPr>
            <a:lvl4pPr lvl="3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4pPr>
            <a:lvl5pPr lvl="4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5pPr>
            <a:lvl6pPr lvl="5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6pPr>
            <a:lvl7pPr lvl="6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7pPr>
            <a:lvl8pPr lvl="7" algn="ctr">
              <a:spcBef>
                <a:spcPts val="800"/>
              </a:spcBef>
              <a:spcAft>
                <a:spcPts val="0"/>
              </a:spcAft>
              <a:buSzPts val="1000"/>
              <a:buNone/>
              <a:defRPr sz="1000" b="1"/>
            </a:lvl8pPr>
            <a:lvl9pPr lvl="8" algn="ctr">
              <a:spcBef>
                <a:spcPts val="800"/>
              </a:spcBef>
              <a:spcAft>
                <a:spcPts val="800"/>
              </a:spcAft>
              <a:buSzPts val="1000"/>
              <a:buNone/>
              <a:defRPr sz="1000" b="1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Notes with dark background">
  <p:cSld name="CUSTOM_1_1_1_4">
    <p:bg>
      <p:bgPr>
        <a:solidFill>
          <a:schemeClr val="lt1"/>
        </a:solidFill>
        <a:effectLst/>
      </p:bgPr>
    </p:bg>
    <p:spTree>
      <p:nvGrpSpPr>
        <p:cNvPr id="1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35"/>
          <p:cNvSpPr/>
          <p:nvPr/>
        </p:nvSpPr>
        <p:spPr>
          <a:xfrm>
            <a:off x="8352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21" name="Google Shape;921;p35"/>
          <p:cNvSpPr/>
          <p:nvPr/>
        </p:nvSpPr>
        <p:spPr>
          <a:xfrm>
            <a:off x="32736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22" name="Google Shape;922;p35"/>
          <p:cNvSpPr/>
          <p:nvPr/>
        </p:nvSpPr>
        <p:spPr>
          <a:xfrm>
            <a:off x="57120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923" name="Google Shape;923;p35"/>
          <p:cNvSpPr/>
          <p:nvPr/>
        </p:nvSpPr>
        <p:spPr>
          <a:xfrm>
            <a:off x="8150400" y="149400"/>
            <a:ext cx="158400" cy="158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cxnSp>
        <p:nvCxnSpPr>
          <p:cNvPr id="924" name="Google Shape;924;p35"/>
          <p:cNvCxnSpPr/>
          <p:nvPr/>
        </p:nvCxnSpPr>
        <p:spPr>
          <a:xfrm>
            <a:off x="0" y="4571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925" name="Google Shape;925;p35"/>
          <p:cNvCxnSpPr/>
          <p:nvPr/>
        </p:nvCxnSpPr>
        <p:spPr>
          <a:xfrm>
            <a:off x="0" y="524791"/>
            <a:ext cx="91404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6" name="Google Shape;926;p35"/>
          <p:cNvSpPr txBox="1">
            <a:spLocks noGrp="1"/>
          </p:cNvSpPr>
          <p:nvPr>
            <p:ph type="title"/>
          </p:nvPr>
        </p:nvSpPr>
        <p:spPr>
          <a:xfrm>
            <a:off x="2563250" y="1900525"/>
            <a:ext cx="1767000" cy="11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7" name="Google Shape;927;p35"/>
          <p:cNvSpPr txBox="1">
            <a:spLocks noGrp="1"/>
          </p:cNvSpPr>
          <p:nvPr>
            <p:ph type="title" idx="2"/>
          </p:nvPr>
        </p:nvSpPr>
        <p:spPr>
          <a:xfrm rot="-261567">
            <a:off x="710939" y="1685986"/>
            <a:ext cx="1847044" cy="1173986"/>
          </a:xfrm>
          <a:prstGeom prst="rect">
            <a:avLst/>
          </a:prstGeom>
        </p:spPr>
        <p:txBody>
          <a:bodyPr spcFirstLastPara="1" wrap="square" lIns="274300" tIns="91425" rIns="91425" bIns="91425" anchor="ctr" anchorCtr="0">
            <a:sp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8" name="Google Shape;928;p35"/>
          <p:cNvSpPr txBox="1">
            <a:spLocks noGrp="1"/>
          </p:cNvSpPr>
          <p:nvPr>
            <p:ph type="title" idx="3"/>
          </p:nvPr>
        </p:nvSpPr>
        <p:spPr>
          <a:xfrm rot="520">
            <a:off x="4330173" y="1683025"/>
            <a:ext cx="1981500" cy="1310700"/>
          </a:xfrm>
          <a:prstGeom prst="rect">
            <a:avLst/>
          </a:prstGeom>
        </p:spPr>
        <p:txBody>
          <a:bodyPr spcFirstLastPara="1" wrap="square" lIns="274300" tIns="91425" rIns="91425" bIns="91425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29" name="Google Shape;929;p35"/>
          <p:cNvSpPr txBox="1">
            <a:spLocks noGrp="1"/>
          </p:cNvSpPr>
          <p:nvPr>
            <p:ph type="title" idx="4"/>
          </p:nvPr>
        </p:nvSpPr>
        <p:spPr>
          <a:xfrm rot="158281">
            <a:off x="6392594" y="1886282"/>
            <a:ext cx="1981500" cy="1310588"/>
          </a:xfrm>
          <a:prstGeom prst="rect">
            <a:avLst/>
          </a:prstGeom>
        </p:spPr>
        <p:txBody>
          <a:bodyPr spcFirstLastPara="1" wrap="square" lIns="274300" tIns="91425" rIns="91425" bIns="91425" anchor="ctr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>
                <a:solidFill>
                  <a:schemeClr val="dk1"/>
                </a:solidFill>
                <a:latin typeface="Manrope SemiBold"/>
                <a:ea typeface="Manrope SemiBold"/>
                <a:cs typeface="Manrope SemiBold"/>
                <a:sym typeface="Manrope SemiBold"/>
              </a:defRPr>
            </a:lvl1pPr>
            <a:lvl2pPr lv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30" name="Google Shape;930;p35"/>
          <p:cNvSpPr txBox="1">
            <a:spLocks noGrp="1"/>
          </p:cNvSpPr>
          <p:nvPr>
            <p:ph type="title" idx="5"/>
          </p:nvPr>
        </p:nvSpPr>
        <p:spPr>
          <a:xfrm rot="-204021">
            <a:off x="3560217" y="3689616"/>
            <a:ext cx="1608432" cy="6810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anrope"/>
              <a:buNone/>
              <a:defRPr sz="1200" b="1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and Subtitle - Alt 1">
  <p:cSld name="CUSTOM_1_1_3_1_3">
    <p:spTree>
      <p:nvGrpSpPr>
        <p:cNvPr id="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2" name="Google Shape;932;p36"/>
          <p:cNvGrpSpPr/>
          <p:nvPr/>
        </p:nvGrpSpPr>
        <p:grpSpPr>
          <a:xfrm>
            <a:off x="392964" y="576950"/>
            <a:ext cx="8764835" cy="4114800"/>
            <a:chOff x="374175" y="576950"/>
            <a:chExt cx="8783280" cy="4114800"/>
          </a:xfrm>
        </p:grpSpPr>
        <p:cxnSp>
          <p:nvCxnSpPr>
            <p:cNvPr id="933" name="Google Shape;933;p36"/>
            <p:cNvCxnSpPr/>
            <p:nvPr/>
          </p:nvCxnSpPr>
          <p:spPr>
            <a:xfrm>
              <a:off x="374175" y="576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4" name="Google Shape;934;p36"/>
            <p:cNvCxnSpPr/>
            <p:nvPr/>
          </p:nvCxnSpPr>
          <p:spPr>
            <a:xfrm>
              <a:off x="380655" y="1110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5" name="Google Shape;935;p36"/>
            <p:cNvCxnSpPr/>
            <p:nvPr/>
          </p:nvCxnSpPr>
          <p:spPr>
            <a:xfrm>
              <a:off x="380655" y="1643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6" name="Google Shape;936;p36"/>
            <p:cNvCxnSpPr/>
            <p:nvPr/>
          </p:nvCxnSpPr>
          <p:spPr>
            <a:xfrm>
              <a:off x="380655" y="2100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7" name="Google Shape;937;p36"/>
            <p:cNvCxnSpPr/>
            <p:nvPr/>
          </p:nvCxnSpPr>
          <p:spPr>
            <a:xfrm>
              <a:off x="380655" y="2634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8" name="Google Shape;938;p36"/>
            <p:cNvCxnSpPr/>
            <p:nvPr/>
          </p:nvCxnSpPr>
          <p:spPr>
            <a:xfrm>
              <a:off x="380655" y="3167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39" name="Google Shape;939;p36"/>
            <p:cNvCxnSpPr/>
            <p:nvPr/>
          </p:nvCxnSpPr>
          <p:spPr>
            <a:xfrm>
              <a:off x="380655" y="36249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0" name="Google Shape;940;p36"/>
            <p:cNvCxnSpPr/>
            <p:nvPr/>
          </p:nvCxnSpPr>
          <p:spPr>
            <a:xfrm>
              <a:off x="380655" y="41583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941" name="Google Shape;941;p36"/>
            <p:cNvCxnSpPr/>
            <p:nvPr/>
          </p:nvCxnSpPr>
          <p:spPr>
            <a:xfrm>
              <a:off x="380655" y="4691750"/>
              <a:ext cx="8776800" cy="0"/>
            </a:xfrm>
            <a:prstGeom prst="straightConnector1">
              <a:avLst/>
            </a:prstGeom>
            <a:noFill/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cxnSp>
        <p:nvCxnSpPr>
          <p:cNvPr id="942" name="Google Shape;942;p36"/>
          <p:cNvCxnSpPr/>
          <p:nvPr/>
        </p:nvCxnSpPr>
        <p:spPr>
          <a:xfrm>
            <a:off x="392950" y="-20266"/>
            <a:ext cx="0" cy="516570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943" name="Google Shape;943;p36"/>
          <p:cNvGrpSpPr/>
          <p:nvPr/>
        </p:nvGrpSpPr>
        <p:grpSpPr>
          <a:xfrm>
            <a:off x="114421" y="175123"/>
            <a:ext cx="134104" cy="4750255"/>
            <a:chOff x="114421" y="175123"/>
            <a:chExt cx="134104" cy="4750255"/>
          </a:xfrm>
        </p:grpSpPr>
        <p:grpSp>
          <p:nvGrpSpPr>
            <p:cNvPr id="944" name="Google Shape;944;p36"/>
            <p:cNvGrpSpPr/>
            <p:nvPr/>
          </p:nvGrpSpPr>
          <p:grpSpPr>
            <a:xfrm>
              <a:off x="114421" y="175123"/>
              <a:ext cx="134104" cy="4334807"/>
              <a:chOff x="5432271" y="383100"/>
              <a:chExt cx="137854" cy="4456010"/>
            </a:xfrm>
          </p:grpSpPr>
          <p:grpSp>
            <p:nvGrpSpPr>
              <p:cNvPr id="945" name="Google Shape;945;p36"/>
              <p:cNvGrpSpPr/>
              <p:nvPr/>
            </p:nvGrpSpPr>
            <p:grpSpPr>
              <a:xfrm>
                <a:off x="5432271" y="383100"/>
                <a:ext cx="137854" cy="981668"/>
                <a:chOff x="5432271" y="383100"/>
                <a:chExt cx="137854" cy="981668"/>
              </a:xfrm>
            </p:grpSpPr>
            <p:sp>
              <p:nvSpPr>
                <p:cNvPr id="946" name="Google Shape;946;p36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47" name="Google Shape;947;p36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48" name="Google Shape;948;p36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49" name="Google Shape;949;p36"/>
              <p:cNvGrpSpPr/>
              <p:nvPr/>
            </p:nvGrpSpPr>
            <p:grpSpPr>
              <a:xfrm>
                <a:off x="5432271" y="1678500"/>
                <a:ext cx="137854" cy="981668"/>
                <a:chOff x="5432271" y="383100"/>
                <a:chExt cx="137854" cy="981668"/>
              </a:xfrm>
            </p:grpSpPr>
            <p:sp>
              <p:nvSpPr>
                <p:cNvPr id="950" name="Google Shape;950;p36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51" name="Google Shape;951;p36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52" name="Google Shape;952;p36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53" name="Google Shape;953;p36"/>
              <p:cNvGrpSpPr/>
              <p:nvPr/>
            </p:nvGrpSpPr>
            <p:grpSpPr>
              <a:xfrm>
                <a:off x="5432271" y="2973900"/>
                <a:ext cx="137854" cy="981668"/>
                <a:chOff x="5432271" y="383100"/>
                <a:chExt cx="137854" cy="981668"/>
              </a:xfrm>
            </p:grpSpPr>
            <p:sp>
              <p:nvSpPr>
                <p:cNvPr id="954" name="Google Shape;954;p36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55" name="Google Shape;955;p36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56" name="Google Shape;956;p36"/>
                <p:cNvSpPr/>
                <p:nvPr/>
              </p:nvSpPr>
              <p:spPr>
                <a:xfrm>
                  <a:off x="5433925" y="1233968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  <p:grpSp>
            <p:nvGrpSpPr>
              <p:cNvPr id="957" name="Google Shape;957;p36"/>
              <p:cNvGrpSpPr/>
              <p:nvPr/>
            </p:nvGrpSpPr>
            <p:grpSpPr>
              <a:xfrm>
                <a:off x="5432271" y="4269300"/>
                <a:ext cx="137854" cy="569810"/>
                <a:chOff x="5432271" y="383100"/>
                <a:chExt cx="137854" cy="569810"/>
              </a:xfrm>
            </p:grpSpPr>
            <p:sp>
              <p:nvSpPr>
                <p:cNvPr id="958" name="Google Shape;958;p36"/>
                <p:cNvSpPr/>
                <p:nvPr/>
              </p:nvSpPr>
              <p:spPr>
                <a:xfrm>
                  <a:off x="5432271" y="38310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  <p:sp>
              <p:nvSpPr>
                <p:cNvPr id="959" name="Google Shape;959;p36"/>
                <p:cNvSpPr/>
                <p:nvPr/>
              </p:nvSpPr>
              <p:spPr>
                <a:xfrm>
                  <a:off x="5433925" y="822110"/>
                  <a:ext cx="136200" cy="130800"/>
                </a:xfrm>
                <a:prstGeom prst="ellipse">
                  <a:avLst/>
                </a:prstGeom>
                <a:solidFill>
                  <a:schemeClr val="accent5"/>
                </a:solidFill>
                <a:ln w="9525" cap="flat" cmpd="sng">
                  <a:solidFill>
                    <a:schemeClr val="accent5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solidFill>
                      <a:schemeClr val="dk1"/>
                    </a:solidFill>
                    <a:latin typeface="Manrope"/>
                    <a:ea typeface="Manrope"/>
                    <a:cs typeface="Manrope"/>
                    <a:sym typeface="Manrope"/>
                  </a:endParaRPr>
                </a:p>
              </p:txBody>
            </p:sp>
          </p:grpSp>
        </p:grpSp>
        <p:sp>
          <p:nvSpPr>
            <p:cNvPr id="960" name="Google Shape;960;p36"/>
            <p:cNvSpPr/>
            <p:nvPr/>
          </p:nvSpPr>
          <p:spPr>
            <a:xfrm>
              <a:off x="115150" y="4798178"/>
              <a:ext cx="132600" cy="127200"/>
            </a:xfrm>
            <a:prstGeom prst="ellipse">
              <a:avLst/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endParaRPr>
            </a:p>
          </p:txBody>
        </p:sp>
      </p:grpSp>
      <p:sp>
        <p:nvSpPr>
          <p:cNvPr id="961" name="Google Shape;961;p36"/>
          <p:cNvSpPr txBox="1">
            <a:spLocks noGrp="1"/>
          </p:cNvSpPr>
          <p:nvPr>
            <p:ph type="subTitle" idx="1"/>
          </p:nvPr>
        </p:nvSpPr>
        <p:spPr>
          <a:xfrm>
            <a:off x="3063300" y="413950"/>
            <a:ext cx="2445000" cy="91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Font typeface="Arial"/>
              <a:buNone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2" name="Google Shape;962;p36"/>
          <p:cNvSpPr txBox="1">
            <a:spLocks noGrp="1"/>
          </p:cNvSpPr>
          <p:nvPr>
            <p:ph type="title"/>
          </p:nvPr>
        </p:nvSpPr>
        <p:spPr>
          <a:xfrm>
            <a:off x="513300" y="419950"/>
            <a:ext cx="26415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3" name="Google Shape;963;p36"/>
          <p:cNvSpPr txBox="1">
            <a:spLocks noGrp="1"/>
          </p:cNvSpPr>
          <p:nvPr>
            <p:ph type="subTitle" idx="2"/>
          </p:nvPr>
        </p:nvSpPr>
        <p:spPr>
          <a:xfrm>
            <a:off x="1541800" y="1729550"/>
            <a:ext cx="7863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4" name="Google Shape;964;p36"/>
          <p:cNvSpPr txBox="1">
            <a:spLocks noGrp="1"/>
          </p:cNvSpPr>
          <p:nvPr>
            <p:ph type="subTitle" idx="3"/>
          </p:nvPr>
        </p:nvSpPr>
        <p:spPr>
          <a:xfrm>
            <a:off x="3423025" y="1729550"/>
            <a:ext cx="7863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5" name="Google Shape;965;p36"/>
          <p:cNvSpPr txBox="1">
            <a:spLocks noGrp="1"/>
          </p:cNvSpPr>
          <p:nvPr>
            <p:ph type="subTitle" idx="4"/>
          </p:nvPr>
        </p:nvSpPr>
        <p:spPr>
          <a:xfrm>
            <a:off x="5307725" y="1729550"/>
            <a:ext cx="7863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36"/>
          <p:cNvSpPr txBox="1">
            <a:spLocks noGrp="1"/>
          </p:cNvSpPr>
          <p:nvPr>
            <p:ph type="subTitle" idx="5"/>
          </p:nvPr>
        </p:nvSpPr>
        <p:spPr>
          <a:xfrm>
            <a:off x="7170900" y="1729575"/>
            <a:ext cx="786300" cy="3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"/>
              <a:buFont typeface="Manrope ExtraBold"/>
              <a:buNone/>
              <a:defRPr>
                <a:latin typeface="Manrope ExtraBold"/>
                <a:ea typeface="Manrope ExtraBold"/>
                <a:cs typeface="Manrope ExtraBold"/>
                <a:sym typeface="Manrope ExtraBold"/>
              </a:defRPr>
            </a:lvl1pPr>
            <a:lvl2pPr lvl="1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80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800"/>
              </a:spcBef>
              <a:spcAft>
                <a:spcPts val="8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967" name="Google Shape;967;p36"/>
          <p:cNvSpPr txBox="1">
            <a:spLocks noGrp="1"/>
          </p:cNvSpPr>
          <p:nvPr>
            <p:ph type="body" idx="6"/>
          </p:nvPr>
        </p:nvSpPr>
        <p:spPr>
          <a:xfrm>
            <a:off x="1304475" y="3171988"/>
            <a:ext cx="13716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68" name="Google Shape;968;p36"/>
          <p:cNvSpPr txBox="1">
            <a:spLocks noGrp="1"/>
          </p:cNvSpPr>
          <p:nvPr>
            <p:ph type="body" idx="7"/>
          </p:nvPr>
        </p:nvSpPr>
        <p:spPr>
          <a:xfrm>
            <a:off x="3130375" y="3171988"/>
            <a:ext cx="13716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69" name="Google Shape;969;p36"/>
          <p:cNvSpPr txBox="1">
            <a:spLocks noGrp="1"/>
          </p:cNvSpPr>
          <p:nvPr>
            <p:ph type="body" idx="8"/>
          </p:nvPr>
        </p:nvSpPr>
        <p:spPr>
          <a:xfrm>
            <a:off x="4980275" y="3171988"/>
            <a:ext cx="13716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  <p:sp>
        <p:nvSpPr>
          <p:cNvPr id="970" name="Google Shape;970;p36"/>
          <p:cNvSpPr txBox="1">
            <a:spLocks noGrp="1"/>
          </p:cNvSpPr>
          <p:nvPr>
            <p:ph type="body" idx="9"/>
          </p:nvPr>
        </p:nvSpPr>
        <p:spPr>
          <a:xfrm>
            <a:off x="6878250" y="3171988"/>
            <a:ext cx="1371600" cy="69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algn="ctr">
              <a:spcBef>
                <a:spcPts val="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1pPr>
            <a:lvl2pPr marL="914400" lvl="1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2pPr>
            <a:lvl3pPr marL="1371600" lvl="2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3pPr>
            <a:lvl4pPr marL="1828800" lvl="3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4pPr>
            <a:lvl5pPr marL="2286000" lvl="4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5pPr>
            <a:lvl6pPr marL="2743200" lvl="5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6pPr>
            <a:lvl7pPr marL="3200400" lvl="6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●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7pPr>
            <a:lvl8pPr marL="3657600" lvl="7" indent="-292100" algn="ctr">
              <a:spcBef>
                <a:spcPts val="800"/>
              </a:spcBef>
              <a:spcAft>
                <a:spcPts val="0"/>
              </a:spcAft>
              <a:buSzPts val="1000"/>
              <a:buFont typeface="Manrope Medium"/>
              <a:buChar char="○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8pPr>
            <a:lvl9pPr marL="4114800" lvl="8" indent="-292100" algn="ctr">
              <a:spcBef>
                <a:spcPts val="800"/>
              </a:spcBef>
              <a:spcAft>
                <a:spcPts val="800"/>
              </a:spcAft>
              <a:buSzPts val="1000"/>
              <a:buFont typeface="Manrope Medium"/>
              <a:buChar char="■"/>
              <a:defRPr sz="1000">
                <a:latin typeface="Manrope Medium"/>
                <a:ea typeface="Manrope Medium"/>
                <a:cs typeface="Manrope Medium"/>
                <a:sym typeface="Manrope Medium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3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73" name="Google Shape;973;p3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3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78" name="Google Shape;978;p3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Title and two columns"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4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81" name="Google Shape;981;p4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982" name="Google Shape;982;p4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4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4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87" name="Google Shape;987;p4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4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92" name="Google Shape;992;p4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93" name="Google Shape;993;p4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4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4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8" name="Google Shape;998;p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algn="ctr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algn="ctr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algn="ctr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algn="ctr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algn="ctr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algn="ctr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48"/>
          <p:cNvSpPr txBox="1">
            <a:spLocks noGrp="1"/>
          </p:cNvSpPr>
          <p:nvPr>
            <p:ph type="title"/>
          </p:nvPr>
        </p:nvSpPr>
        <p:spPr>
          <a:xfrm>
            <a:off x="677325" y="1832775"/>
            <a:ext cx="3217200" cy="148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02" name="Google Shape;1002;p48"/>
          <p:cNvSpPr txBox="1">
            <a:spLocks noGrp="1"/>
          </p:cNvSpPr>
          <p:nvPr>
            <p:ph type="subTitle" idx="1"/>
          </p:nvPr>
        </p:nvSpPr>
        <p:spPr>
          <a:xfrm>
            <a:off x="4406650" y="39375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3" name="Google Shape;1003;p48"/>
          <p:cNvSpPr txBox="1">
            <a:spLocks noGrp="1"/>
          </p:cNvSpPr>
          <p:nvPr>
            <p:ph type="subTitle" idx="2"/>
          </p:nvPr>
        </p:nvSpPr>
        <p:spPr>
          <a:xfrm>
            <a:off x="4406650" y="115170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4" name="Google Shape;1004;p48"/>
          <p:cNvSpPr txBox="1">
            <a:spLocks noGrp="1"/>
          </p:cNvSpPr>
          <p:nvPr>
            <p:ph type="subTitle" idx="3"/>
          </p:nvPr>
        </p:nvSpPr>
        <p:spPr>
          <a:xfrm>
            <a:off x="4406650" y="342557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5" name="Google Shape;1005;p48"/>
          <p:cNvSpPr txBox="1">
            <a:spLocks noGrp="1"/>
          </p:cNvSpPr>
          <p:nvPr>
            <p:ph type="subTitle" idx="4"/>
          </p:nvPr>
        </p:nvSpPr>
        <p:spPr>
          <a:xfrm>
            <a:off x="4406650" y="1909660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6" name="Google Shape;1006;p48"/>
          <p:cNvSpPr txBox="1">
            <a:spLocks noGrp="1"/>
          </p:cNvSpPr>
          <p:nvPr>
            <p:ph type="subTitle" idx="5"/>
          </p:nvPr>
        </p:nvSpPr>
        <p:spPr>
          <a:xfrm>
            <a:off x="4406650" y="418352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07" name="Google Shape;1007;p48"/>
          <p:cNvSpPr txBox="1">
            <a:spLocks noGrp="1"/>
          </p:cNvSpPr>
          <p:nvPr>
            <p:ph type="subTitle" idx="6"/>
          </p:nvPr>
        </p:nvSpPr>
        <p:spPr>
          <a:xfrm>
            <a:off x="4406650" y="2667615"/>
            <a:ext cx="44097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ody and image">
  <p:cSld name="Title, body and image"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4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10" name="Google Shape;1010;p4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47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11" name="Google Shape;1011;p49"/>
          <p:cNvSpPr>
            <a:spLocks noGrp="1"/>
          </p:cNvSpPr>
          <p:nvPr>
            <p:ph type="pic" idx="2"/>
          </p:nvPr>
        </p:nvSpPr>
        <p:spPr>
          <a:xfrm>
            <a:off x="4992024" y="1152775"/>
            <a:ext cx="3840300" cy="34164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big ideas">
  <p:cSld name="Two big ideas"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50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14" name="Google Shape;1014;p50"/>
          <p:cNvSpPr txBox="1">
            <a:spLocks noGrp="1"/>
          </p:cNvSpPr>
          <p:nvPr>
            <p:ph type="body" idx="1"/>
          </p:nvPr>
        </p:nvSpPr>
        <p:spPr>
          <a:xfrm>
            <a:off x="48315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15" name="Google Shape;1015;p50"/>
          <p:cNvSpPr txBox="1">
            <a:spLocks noGrp="1"/>
          </p:cNvSpPr>
          <p:nvPr>
            <p:ph type="body" idx="2"/>
          </p:nvPr>
        </p:nvSpPr>
        <p:spPr>
          <a:xfrm>
            <a:off x="5048000" y="2237788"/>
            <a:ext cx="36198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16" name="Google Shape;1016;p50"/>
          <p:cNvSpPr txBox="1">
            <a:spLocks noGrp="1"/>
          </p:cNvSpPr>
          <p:nvPr>
            <p:ph type="subTitle" idx="3"/>
          </p:nvPr>
        </p:nvSpPr>
        <p:spPr>
          <a:xfrm>
            <a:off x="48315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17" name="Google Shape;1017;p50"/>
          <p:cNvSpPr txBox="1">
            <a:spLocks noGrp="1"/>
          </p:cNvSpPr>
          <p:nvPr>
            <p:ph type="subTitle" idx="4"/>
          </p:nvPr>
        </p:nvSpPr>
        <p:spPr>
          <a:xfrm>
            <a:off x="5048000" y="1336161"/>
            <a:ext cx="3619800" cy="54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big ideas">
  <p:cSld name="Three big ideas"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51"/>
          <p:cNvSpPr txBox="1">
            <a:spLocks noGrp="1"/>
          </p:cNvSpPr>
          <p:nvPr>
            <p:ph type="body" idx="1"/>
          </p:nvPr>
        </p:nvSpPr>
        <p:spPr>
          <a:xfrm>
            <a:off x="4831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20" name="Google Shape;1020;p51"/>
          <p:cNvSpPr txBox="1">
            <a:spLocks noGrp="1"/>
          </p:cNvSpPr>
          <p:nvPr>
            <p:ph type="body" idx="2"/>
          </p:nvPr>
        </p:nvSpPr>
        <p:spPr>
          <a:xfrm>
            <a:off x="334772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21" name="Google Shape;1021;p51"/>
          <p:cNvSpPr txBox="1">
            <a:spLocks noGrp="1"/>
          </p:cNvSpPr>
          <p:nvPr>
            <p:ph type="title"/>
          </p:nvPr>
        </p:nvSpPr>
        <p:spPr>
          <a:xfrm>
            <a:off x="483175" y="450025"/>
            <a:ext cx="8184600" cy="75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51"/>
          <p:cNvSpPr txBox="1">
            <a:spLocks noGrp="1"/>
          </p:cNvSpPr>
          <p:nvPr>
            <p:ph type="subTitle" idx="3"/>
          </p:nvPr>
        </p:nvSpPr>
        <p:spPr>
          <a:xfrm>
            <a:off x="4831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23" name="Google Shape;1023;p51"/>
          <p:cNvSpPr txBox="1">
            <a:spLocks noGrp="1"/>
          </p:cNvSpPr>
          <p:nvPr>
            <p:ph type="subTitle" idx="4"/>
          </p:nvPr>
        </p:nvSpPr>
        <p:spPr>
          <a:xfrm>
            <a:off x="334772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24" name="Google Shape;1024;p51"/>
          <p:cNvSpPr txBox="1">
            <a:spLocks noGrp="1"/>
          </p:cNvSpPr>
          <p:nvPr>
            <p:ph type="subTitle" idx="5"/>
          </p:nvPr>
        </p:nvSpPr>
        <p:spPr>
          <a:xfrm>
            <a:off x="6212275" y="1336150"/>
            <a:ext cx="2455500" cy="7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25" name="Google Shape;1025;p51"/>
          <p:cNvSpPr txBox="1">
            <a:spLocks noGrp="1"/>
          </p:cNvSpPr>
          <p:nvPr>
            <p:ph type="body" idx="6"/>
          </p:nvPr>
        </p:nvSpPr>
        <p:spPr>
          <a:xfrm>
            <a:off x="6212275" y="2417500"/>
            <a:ext cx="2455500" cy="237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image">
  <p:cSld name="Title and image">
    <p:spTree>
      <p:nvGrpSpPr>
        <p:cNvPr id="1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5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52"/>
          <p:cNvSpPr>
            <a:spLocks noGrp="1"/>
          </p:cNvSpPr>
          <p:nvPr>
            <p:ph type="pic" idx="2"/>
          </p:nvPr>
        </p:nvSpPr>
        <p:spPr>
          <a:xfrm>
            <a:off x="311700" y="1170425"/>
            <a:ext cx="8520600" cy="34929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storyboards">
  <p:cSld name="Two storyboards">
    <p:spTree>
      <p:nvGrpSpPr>
        <p:cNvPr id="1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53"/>
          <p:cNvSpPr txBox="1">
            <a:spLocks noGrp="1"/>
          </p:cNvSpPr>
          <p:nvPr>
            <p:ph type="body" idx="1"/>
          </p:nvPr>
        </p:nvSpPr>
        <p:spPr>
          <a:xfrm>
            <a:off x="311700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31" name="Google Shape;1031;p53"/>
          <p:cNvSpPr>
            <a:spLocks noGrp="1"/>
          </p:cNvSpPr>
          <p:nvPr>
            <p:ph type="pic" idx="2"/>
          </p:nvPr>
        </p:nvSpPr>
        <p:spPr>
          <a:xfrm>
            <a:off x="48048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032" name="Google Shape;1032;p53"/>
          <p:cNvSpPr>
            <a:spLocks noGrp="1"/>
          </p:cNvSpPr>
          <p:nvPr>
            <p:ph type="pic" idx="3"/>
          </p:nvPr>
        </p:nvSpPr>
        <p:spPr>
          <a:xfrm>
            <a:off x="311725" y="1133300"/>
            <a:ext cx="4027500" cy="2392800"/>
          </a:xfrm>
          <a:prstGeom prst="rect">
            <a:avLst/>
          </a:prstGeom>
          <a:noFill/>
          <a:ln>
            <a:noFill/>
          </a:ln>
        </p:spPr>
      </p:sp>
      <p:sp>
        <p:nvSpPr>
          <p:cNvPr id="1033" name="Google Shape;1033;p53"/>
          <p:cNvSpPr txBox="1">
            <a:spLocks noGrp="1"/>
          </p:cNvSpPr>
          <p:nvPr>
            <p:ph type="body" idx="4"/>
          </p:nvPr>
        </p:nvSpPr>
        <p:spPr>
          <a:xfrm>
            <a:off x="4804825" y="4080225"/>
            <a:ext cx="4027500" cy="92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34" name="Google Shape;1034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35" name="Google Shape;1035;p53"/>
          <p:cNvSpPr txBox="1">
            <a:spLocks noGrp="1"/>
          </p:cNvSpPr>
          <p:nvPr>
            <p:ph type="subTitle" idx="5"/>
          </p:nvPr>
        </p:nvSpPr>
        <p:spPr>
          <a:xfrm>
            <a:off x="3117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36" name="Google Shape;1036;p53"/>
          <p:cNvSpPr txBox="1">
            <a:spLocks noGrp="1"/>
          </p:cNvSpPr>
          <p:nvPr>
            <p:ph type="subTitle" idx="6"/>
          </p:nvPr>
        </p:nvSpPr>
        <p:spPr>
          <a:xfrm>
            <a:off x="4804825" y="3582900"/>
            <a:ext cx="40275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storyboards">
  <p:cSld name="Three storyboards"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p54"/>
          <p:cNvSpPr txBox="1">
            <a:spLocks noGrp="1"/>
          </p:cNvSpPr>
          <p:nvPr>
            <p:ph type="body" idx="1"/>
          </p:nvPr>
        </p:nvSpPr>
        <p:spPr>
          <a:xfrm>
            <a:off x="31170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39" name="Google Shape;1039;p54"/>
          <p:cNvSpPr>
            <a:spLocks noGrp="1"/>
          </p:cNvSpPr>
          <p:nvPr>
            <p:ph type="pic" idx="2"/>
          </p:nvPr>
        </p:nvSpPr>
        <p:spPr>
          <a:xfrm>
            <a:off x="62052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0" name="Google Shape;1040;p54"/>
          <p:cNvSpPr>
            <a:spLocks noGrp="1"/>
          </p:cNvSpPr>
          <p:nvPr>
            <p:ph type="pic" idx="3"/>
          </p:nvPr>
        </p:nvSpPr>
        <p:spPr>
          <a:xfrm>
            <a:off x="311725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1" name="Google Shape;1041;p54"/>
          <p:cNvSpPr txBox="1">
            <a:spLocks noGrp="1"/>
          </p:cNvSpPr>
          <p:nvPr>
            <p:ph type="body" idx="4"/>
          </p:nvPr>
        </p:nvSpPr>
        <p:spPr>
          <a:xfrm>
            <a:off x="6205225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42" name="Google Shape;1042;p54"/>
          <p:cNvSpPr>
            <a:spLocks noGrp="1"/>
          </p:cNvSpPr>
          <p:nvPr>
            <p:ph type="pic" idx="5"/>
          </p:nvPr>
        </p:nvSpPr>
        <p:spPr>
          <a:xfrm>
            <a:off x="3255250" y="1128325"/>
            <a:ext cx="2627100" cy="2273100"/>
          </a:xfrm>
          <a:prstGeom prst="rect">
            <a:avLst/>
          </a:prstGeom>
          <a:noFill/>
          <a:ln>
            <a:noFill/>
          </a:ln>
        </p:spPr>
      </p:sp>
      <p:sp>
        <p:nvSpPr>
          <p:cNvPr id="1043" name="Google Shape;1043;p54"/>
          <p:cNvSpPr txBox="1">
            <a:spLocks noGrp="1"/>
          </p:cNvSpPr>
          <p:nvPr>
            <p:ph type="body" idx="6"/>
          </p:nvPr>
        </p:nvSpPr>
        <p:spPr>
          <a:xfrm>
            <a:off x="3255250" y="3911700"/>
            <a:ext cx="2627100" cy="101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>
              <a:spcBef>
                <a:spcPts val="80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>
              <a:spcBef>
                <a:spcPts val="80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>
              <a:spcBef>
                <a:spcPts val="80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  <p:sp>
        <p:nvSpPr>
          <p:cNvPr id="1044" name="Google Shape;1044;p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45" name="Google Shape;1045;p54"/>
          <p:cNvSpPr txBox="1">
            <a:spLocks noGrp="1"/>
          </p:cNvSpPr>
          <p:nvPr>
            <p:ph type="subTitle" idx="7"/>
          </p:nvPr>
        </p:nvSpPr>
        <p:spPr>
          <a:xfrm>
            <a:off x="3117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6" name="Google Shape;1046;p54"/>
          <p:cNvSpPr txBox="1">
            <a:spLocks noGrp="1"/>
          </p:cNvSpPr>
          <p:nvPr>
            <p:ph type="subTitle" idx="8"/>
          </p:nvPr>
        </p:nvSpPr>
        <p:spPr>
          <a:xfrm>
            <a:off x="6205225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047" name="Google Shape;1047;p54"/>
          <p:cNvSpPr txBox="1">
            <a:spLocks noGrp="1"/>
          </p:cNvSpPr>
          <p:nvPr>
            <p:ph type="subTitle" idx="9"/>
          </p:nvPr>
        </p:nvSpPr>
        <p:spPr>
          <a:xfrm>
            <a:off x="3255250" y="3430500"/>
            <a:ext cx="2627100" cy="48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only">
  <p:cSld name="Image only"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55"/>
          <p:cNvSpPr>
            <a:spLocks noGrp="1"/>
          </p:cNvSpPr>
          <p:nvPr>
            <p:ph type="pic" idx="2"/>
          </p:nvPr>
        </p:nvSpPr>
        <p:spPr>
          <a:xfrm>
            <a:off x="311700" y="445025"/>
            <a:ext cx="8520600" cy="42183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grid">
  <p:cSld name="Image grid"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56"/>
          <p:cNvSpPr>
            <a:spLocks noGrp="1"/>
          </p:cNvSpPr>
          <p:nvPr>
            <p:ph type="pic" idx="2"/>
          </p:nvPr>
        </p:nvSpPr>
        <p:spPr>
          <a:xfrm>
            <a:off x="338960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2" name="Google Shape;1052;p56"/>
          <p:cNvSpPr>
            <a:spLocks noGrp="1"/>
          </p:cNvSpPr>
          <p:nvPr>
            <p:ph type="pic" idx="3"/>
          </p:nvPr>
        </p:nvSpPr>
        <p:spPr>
          <a:xfrm>
            <a:off x="5195935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3" name="Google Shape;1053;p56"/>
          <p:cNvSpPr>
            <a:spLocks noGrp="1"/>
          </p:cNvSpPr>
          <p:nvPr>
            <p:ph type="pic" idx="4"/>
          </p:nvPr>
        </p:nvSpPr>
        <p:spPr>
          <a:xfrm>
            <a:off x="7002270" y="118913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4" name="Google Shape;1054;p56"/>
          <p:cNvSpPr>
            <a:spLocks noGrp="1"/>
          </p:cNvSpPr>
          <p:nvPr>
            <p:ph type="pic" idx="5"/>
          </p:nvPr>
        </p:nvSpPr>
        <p:spPr>
          <a:xfrm>
            <a:off x="3389588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5" name="Google Shape;1055;p56"/>
          <p:cNvSpPr>
            <a:spLocks noGrp="1"/>
          </p:cNvSpPr>
          <p:nvPr>
            <p:ph type="pic" idx="6"/>
          </p:nvPr>
        </p:nvSpPr>
        <p:spPr>
          <a:xfrm>
            <a:off x="5195922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6" name="Google Shape;1056;p56"/>
          <p:cNvSpPr>
            <a:spLocks noGrp="1"/>
          </p:cNvSpPr>
          <p:nvPr>
            <p:ph type="pic" idx="7"/>
          </p:nvPr>
        </p:nvSpPr>
        <p:spPr>
          <a:xfrm>
            <a:off x="7002257" y="1804212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7" name="Google Shape;1057;p56"/>
          <p:cNvSpPr txBox="1">
            <a:spLocks noGrp="1"/>
          </p:cNvSpPr>
          <p:nvPr>
            <p:ph type="title"/>
          </p:nvPr>
        </p:nvSpPr>
        <p:spPr>
          <a:xfrm>
            <a:off x="351550" y="445025"/>
            <a:ext cx="2596800" cy="17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58" name="Google Shape;1058;p56"/>
          <p:cNvSpPr>
            <a:spLocks noGrp="1"/>
          </p:cNvSpPr>
          <p:nvPr>
            <p:ph type="pic" idx="8"/>
          </p:nvPr>
        </p:nvSpPr>
        <p:spPr>
          <a:xfrm>
            <a:off x="3389588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59" name="Google Shape;1059;p56"/>
          <p:cNvSpPr>
            <a:spLocks noGrp="1"/>
          </p:cNvSpPr>
          <p:nvPr>
            <p:ph type="pic" idx="9"/>
          </p:nvPr>
        </p:nvSpPr>
        <p:spPr>
          <a:xfrm>
            <a:off x="5195922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  <p:sp>
        <p:nvSpPr>
          <p:cNvPr id="1060" name="Google Shape;1060;p56"/>
          <p:cNvSpPr>
            <a:spLocks noGrp="1"/>
          </p:cNvSpPr>
          <p:nvPr>
            <p:ph type="pic" idx="13"/>
          </p:nvPr>
        </p:nvSpPr>
        <p:spPr>
          <a:xfrm>
            <a:off x="7002257" y="3489487"/>
            <a:ext cx="1643700" cy="15351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5564">
          <p15:clr>
            <a:srgbClr val="E46962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50.xml"/><Relationship Id="rId21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4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41" Type="http://schemas.openxmlformats.org/officeDocument/2006/relationships/slideLayout" Target="../slideLayouts/slideLayout5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37" Type="http://schemas.openxmlformats.org/officeDocument/2006/relationships/slideLayout" Target="../slideLayouts/slideLayout48.xml"/><Relationship Id="rId40" Type="http://schemas.openxmlformats.org/officeDocument/2006/relationships/slideLayout" Target="../slideLayouts/slideLayout51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36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slideLayout" Target="../slideLayouts/slideLayout44.xml"/><Relationship Id="rId38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228600" y="1452125"/>
            <a:ext cx="5760600" cy="346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0480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○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0480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lt1"/>
              </a:buClr>
              <a:buSzPts val="1200"/>
              <a:buFont typeface="Manrope"/>
              <a:buChar char="■"/>
              <a:defRPr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/>
          </p:nvPr>
        </p:nvSpPr>
        <p:spPr>
          <a:xfrm>
            <a:off x="228600" y="369300"/>
            <a:ext cx="6480300" cy="5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>
                <a:solidFill>
                  <a:schemeClr val="lt1"/>
                </a:solidFill>
                <a:latin typeface="Anton"/>
                <a:ea typeface="Anton"/>
                <a:cs typeface="Anton"/>
                <a:sym typeface="Anton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684" r:id="rId25"/>
    <p:sldLayoutId id="2147483685" r:id="rId26"/>
    <p:sldLayoutId id="2147483686" r:id="rId27"/>
    <p:sldLayoutId id="2147483687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5616">
          <p15:clr>
            <a:srgbClr val="E46962"/>
          </p15:clr>
        </p15:guide>
        <p15:guide id="2" pos="144">
          <p15:clr>
            <a:srgbClr val="E46962"/>
          </p15:clr>
        </p15:guide>
        <p15:guide id="3" orient="horz" pos="144">
          <p15:clr>
            <a:srgbClr val="E46962"/>
          </p15:clr>
        </p15:guide>
        <p15:guide id="4" orient="horz" pos="3094">
          <p15:clr>
            <a:srgbClr val="E46962"/>
          </p15:clr>
        </p15:guide>
        <p15:guide id="5" pos="2850">
          <p15:clr>
            <a:srgbClr val="E46962"/>
          </p15:clr>
        </p15:guide>
        <p15:guide id="6" pos="2910">
          <p15:clr>
            <a:srgbClr val="E46962"/>
          </p15:clr>
        </p15:guide>
        <p15:guide id="7" pos="1468">
          <p15:clr>
            <a:srgbClr val="E46962"/>
          </p15:clr>
        </p15:guide>
        <p15:guide id="8" pos="1527">
          <p15:clr>
            <a:srgbClr val="E46962"/>
          </p15:clr>
        </p15:guide>
        <p15:guide id="9" pos="4226">
          <p15:clr>
            <a:srgbClr val="E46962"/>
          </p15:clr>
        </p15:guide>
        <p15:guide id="10" pos="4285">
          <p15:clr>
            <a:srgbClr val="E46962"/>
          </p15:clr>
        </p15:guide>
        <p15:guide id="11" pos="3773">
          <p15:clr>
            <a:srgbClr val="E46962"/>
          </p15:clr>
        </p15:guide>
        <p15:guide id="12" pos="3830">
          <p15:clr>
            <a:srgbClr val="E46962"/>
          </p15:clr>
        </p15:guide>
        <p15:guide id="13" pos="1930">
          <p15:clr>
            <a:srgbClr val="E46962"/>
          </p15:clr>
        </p15:guide>
        <p15:guide id="14" pos="1987">
          <p15:clr>
            <a:srgbClr val="E46962"/>
          </p15:clr>
        </p15:guide>
        <p15:guide id="15" orient="horz" pos="288">
          <p15:clr>
            <a:srgbClr val="E46962"/>
          </p15:clr>
        </p15:guide>
        <p15:guide id="16" orient="horz" pos="2950">
          <p15:clr>
            <a:srgbClr val="E46962"/>
          </p15:clr>
        </p15:guide>
        <p15:guide id="17" orient="horz" pos="1135">
          <p15:clr>
            <a:srgbClr val="E46962"/>
          </p15:clr>
        </p15:guide>
        <p15:guide id="18" orient="horz" pos="1194">
          <p15:clr>
            <a:srgbClr val="E46962"/>
          </p15:clr>
        </p15:guide>
        <p15:guide id="19" orient="horz" pos="2043">
          <p15:clr>
            <a:srgbClr val="E46962"/>
          </p15:clr>
        </p15:guide>
        <p15:guide id="20" orient="horz" pos="2103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57"/>
          <p:cNvSpPr txBox="1">
            <a:spLocks noGrp="1"/>
          </p:cNvSpPr>
          <p:nvPr>
            <p:ph type="title"/>
          </p:nvPr>
        </p:nvSpPr>
        <p:spPr>
          <a:xfrm>
            <a:off x="1127175" y="954763"/>
            <a:ext cx="6984900" cy="169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9600"/>
              <a:t>Chickenizer</a:t>
            </a:r>
            <a:endParaRPr sz="960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en" sz="3000" b="0" i="1">
                <a:latin typeface="Manrope"/>
                <a:ea typeface="Manrope"/>
                <a:cs typeface="Manrope"/>
                <a:sym typeface="Manrope"/>
              </a:rPr>
              <a:t>Package for all things Chicken</a:t>
            </a:r>
            <a:endParaRPr sz="3000" b="0" i="1"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66" name="Google Shape;1066;p57"/>
          <p:cNvSpPr txBox="1">
            <a:spLocks noGrp="1"/>
          </p:cNvSpPr>
          <p:nvPr>
            <p:ph type="title" idx="2"/>
          </p:nvPr>
        </p:nvSpPr>
        <p:spPr>
          <a:xfrm rot="3214">
            <a:off x="3977926" y="3624681"/>
            <a:ext cx="1283401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r>
              <a:rPr lang="en" sz="1800"/>
              <a:t>CSC 343</a:t>
            </a:r>
            <a:endParaRPr sz="1800"/>
          </a:p>
        </p:txBody>
      </p:sp>
      <p:sp>
        <p:nvSpPr>
          <p:cNvPr id="1067" name="Google Shape;1067;p57"/>
          <p:cNvSpPr txBox="1">
            <a:spLocks noGrp="1"/>
          </p:cNvSpPr>
          <p:nvPr>
            <p:ph type="title" idx="3"/>
          </p:nvPr>
        </p:nvSpPr>
        <p:spPr>
          <a:xfrm rot="864">
            <a:off x="4022917" y="4303323"/>
            <a:ext cx="1193400" cy="57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800"/>
              <a:t>Spring 2026</a:t>
            </a:r>
            <a:endParaRPr sz="1800"/>
          </a:p>
        </p:txBody>
      </p:sp>
      <p:sp>
        <p:nvSpPr>
          <p:cNvPr id="1068" name="Google Shape;1068;p57"/>
          <p:cNvSpPr txBox="1">
            <a:spLocks noGrp="1"/>
          </p:cNvSpPr>
          <p:nvPr>
            <p:ph type="subTitle" idx="4"/>
          </p:nvPr>
        </p:nvSpPr>
        <p:spPr>
          <a:xfrm>
            <a:off x="3029476" y="2756977"/>
            <a:ext cx="3180300" cy="75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800"/>
              <a:t>Greyson H.</a:t>
            </a:r>
            <a:endParaRPr sz="18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</a:pPr>
            <a:r>
              <a:rPr lang="en" sz="1800"/>
              <a:t>Will Z.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Google Shape;1073;p58"/>
          <p:cNvSpPr txBox="1">
            <a:spLocks noGrp="1"/>
          </p:cNvSpPr>
          <p:nvPr>
            <p:ph type="title"/>
          </p:nvPr>
        </p:nvSpPr>
        <p:spPr>
          <a:xfrm>
            <a:off x="513300" y="419950"/>
            <a:ext cx="34530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“Chicken”?</a:t>
            </a:r>
            <a:endParaRPr/>
          </a:p>
        </p:txBody>
      </p:sp>
      <p:pic>
        <p:nvPicPr>
          <p:cNvPr id="1074" name="Google Shape;1074;p58" descr="a silver car with a red tail light is shown from the sid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288" y="1435750"/>
            <a:ext cx="2727875" cy="272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5" name="Google Shape;1075;p58" descr="a white car with a yellow license plate that says ' vw ' on the back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463301" y="2036325"/>
            <a:ext cx="1717825" cy="147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6" name="Google Shape;1076;p58"/>
          <p:cNvSpPr txBox="1"/>
          <p:nvPr/>
        </p:nvSpPr>
        <p:spPr>
          <a:xfrm>
            <a:off x="1340075" y="3421550"/>
            <a:ext cx="10743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Player 1</a:t>
            </a: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77" name="Google Shape;1077;p58"/>
          <p:cNvSpPr txBox="1"/>
          <p:nvPr/>
        </p:nvSpPr>
        <p:spPr>
          <a:xfrm>
            <a:off x="3697469" y="3421550"/>
            <a:ext cx="1249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Player 2</a:t>
            </a: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78" name="Google Shape;1078;p58"/>
          <p:cNvSpPr txBox="1"/>
          <p:nvPr/>
        </p:nvSpPr>
        <p:spPr>
          <a:xfrm>
            <a:off x="6177706" y="3421550"/>
            <a:ext cx="1249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Actions</a:t>
            </a: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79" name="Google Shape;1079;p58"/>
          <p:cNvSpPr/>
          <p:nvPr/>
        </p:nvSpPr>
        <p:spPr>
          <a:xfrm>
            <a:off x="5871775" y="2307750"/>
            <a:ext cx="1984500" cy="21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0" name="Google Shape;1080;p58"/>
          <p:cNvSpPr txBox="1"/>
          <p:nvPr/>
        </p:nvSpPr>
        <p:spPr>
          <a:xfrm>
            <a:off x="7592281" y="2211150"/>
            <a:ext cx="1249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“Stay”</a:t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1" name="Google Shape;1081;p58"/>
          <p:cNvSpPr txBox="1"/>
          <p:nvPr/>
        </p:nvSpPr>
        <p:spPr>
          <a:xfrm>
            <a:off x="6177706" y="2869925"/>
            <a:ext cx="12495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“Swerve”</a:t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2" name="Google Shape;1082;p58"/>
          <p:cNvSpPr txBox="1"/>
          <p:nvPr/>
        </p:nvSpPr>
        <p:spPr>
          <a:xfrm>
            <a:off x="4391025" y="722050"/>
            <a:ext cx="4293600" cy="1079700"/>
          </a:xfrm>
          <a:prstGeom prst="rect">
            <a:avLst/>
          </a:prstGeom>
          <a:solidFill>
            <a:schemeClr val="accent6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Objective: </a:t>
            </a:r>
            <a:endParaRPr sz="2400" b="1" u="sng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maximize your reputation  </a:t>
            </a:r>
            <a:endParaRPr sz="24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83" name="Google Shape;1083;p58"/>
          <p:cNvSpPr/>
          <p:nvPr/>
        </p:nvSpPr>
        <p:spPr>
          <a:xfrm rot="-5398424">
            <a:off x="5809450" y="2750625"/>
            <a:ext cx="654300" cy="4536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8" name="Google Shape;1088;p59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{763C112E-898A-41F7-8BC1-F3E896D920F7}</a:tableStyleId>
              </a:tblPr>
              <a:tblGrid>
                <a:gridCol w="455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50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71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71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>
                    <a:lnL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89" name="Google Shape;1089;p59" descr="a silver car with a red tail light is shown from the sid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575" y="643725"/>
            <a:ext cx="1158100" cy="1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59" descr="a white car with a yellow license plate that says ' vw ' on the back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2944400" y="726979"/>
            <a:ext cx="1158100" cy="991585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59"/>
          <p:cNvSpPr txBox="1"/>
          <p:nvPr/>
        </p:nvSpPr>
        <p:spPr>
          <a:xfrm>
            <a:off x="1297250" y="2093825"/>
            <a:ext cx="2066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Scenario 1: Crash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2" name="Google Shape;1092;p59"/>
          <p:cNvSpPr/>
          <p:nvPr/>
        </p:nvSpPr>
        <p:spPr>
          <a:xfrm>
            <a:off x="1502075" y="1224425"/>
            <a:ext cx="719100" cy="21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3" name="Google Shape;1093;p59"/>
          <p:cNvSpPr/>
          <p:nvPr/>
        </p:nvSpPr>
        <p:spPr>
          <a:xfrm flipH="1">
            <a:off x="2221175" y="1224425"/>
            <a:ext cx="719100" cy="21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94" name="Google Shape;1094;p59" descr="a silver car with a red tail light is shown from the sid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1975" y="643725"/>
            <a:ext cx="1158100" cy="1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5" name="Google Shape;1095;p59" descr="a white car with a yellow license plate that says ' vw ' on the back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494800" y="726979"/>
            <a:ext cx="1158100" cy="991585"/>
          </a:xfrm>
          <a:prstGeom prst="rect">
            <a:avLst/>
          </a:prstGeom>
          <a:noFill/>
          <a:ln>
            <a:noFill/>
          </a:ln>
        </p:spPr>
      </p:pic>
      <p:sp>
        <p:nvSpPr>
          <p:cNvPr id="1096" name="Google Shape;1096;p59"/>
          <p:cNvSpPr txBox="1"/>
          <p:nvPr/>
        </p:nvSpPr>
        <p:spPr>
          <a:xfrm>
            <a:off x="5847650" y="2093825"/>
            <a:ext cx="2066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Scenario 2: Stay/Swerve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097" name="Google Shape;1097;p59"/>
          <p:cNvSpPr/>
          <p:nvPr/>
        </p:nvSpPr>
        <p:spPr>
          <a:xfrm>
            <a:off x="6052475" y="1224425"/>
            <a:ext cx="719100" cy="21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098" name="Google Shape;1098;p59" descr="a silver car with a red tail light is shown from the sid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9975" y="3243275"/>
            <a:ext cx="1158100" cy="1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9" name="Google Shape;1099;p59" descr="a white car with a yellow license plate that says ' vw ' on the back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022800" y="3326529"/>
            <a:ext cx="1158100" cy="991585"/>
          </a:xfrm>
          <a:prstGeom prst="rect">
            <a:avLst/>
          </a:prstGeom>
          <a:noFill/>
          <a:ln>
            <a:noFill/>
          </a:ln>
        </p:spPr>
      </p:pic>
      <p:sp>
        <p:nvSpPr>
          <p:cNvPr id="1100" name="Google Shape;1100;p59"/>
          <p:cNvSpPr txBox="1"/>
          <p:nvPr/>
        </p:nvSpPr>
        <p:spPr>
          <a:xfrm>
            <a:off x="1375650" y="4693375"/>
            <a:ext cx="2066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Scenario 3: Swerve/Stay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1" name="Google Shape;1101;p59"/>
          <p:cNvSpPr/>
          <p:nvPr/>
        </p:nvSpPr>
        <p:spPr>
          <a:xfrm flipH="1">
            <a:off x="2299575" y="3823975"/>
            <a:ext cx="719100" cy="2184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02" name="Google Shape;1102;p59" descr="a silver car with a red tail light is shown from the side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0375" y="3243275"/>
            <a:ext cx="1158100" cy="115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3" name="Google Shape;1103;p59" descr="a white car with a yellow license plate that says ' vw ' on the back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573200" y="3326529"/>
            <a:ext cx="1158100" cy="991585"/>
          </a:xfrm>
          <a:prstGeom prst="rect">
            <a:avLst/>
          </a:prstGeom>
          <a:noFill/>
          <a:ln>
            <a:noFill/>
          </a:ln>
        </p:spPr>
      </p:pic>
      <p:sp>
        <p:nvSpPr>
          <p:cNvPr id="1104" name="Google Shape;1104;p59"/>
          <p:cNvSpPr txBox="1"/>
          <p:nvPr/>
        </p:nvSpPr>
        <p:spPr>
          <a:xfrm>
            <a:off x="5926050" y="4693375"/>
            <a:ext cx="2066400" cy="32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Scenario 4: Wash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5" name="Google Shape;1105;p59"/>
          <p:cNvSpPr/>
          <p:nvPr/>
        </p:nvSpPr>
        <p:spPr>
          <a:xfrm rot="-5401212" flipH="1">
            <a:off x="6783973" y="1426875"/>
            <a:ext cx="851100" cy="340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6" name="Google Shape;1106;p59"/>
          <p:cNvSpPr/>
          <p:nvPr/>
        </p:nvSpPr>
        <p:spPr>
          <a:xfrm rot="5398788" flipH="1">
            <a:off x="1436073" y="3498425"/>
            <a:ext cx="851100" cy="340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7" name="Google Shape;1107;p59"/>
          <p:cNvSpPr/>
          <p:nvPr/>
        </p:nvSpPr>
        <p:spPr>
          <a:xfrm rot="5398788" flipH="1">
            <a:off x="5986473" y="3446425"/>
            <a:ext cx="851100" cy="340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8" name="Google Shape;1108;p59"/>
          <p:cNvSpPr/>
          <p:nvPr/>
        </p:nvSpPr>
        <p:spPr>
          <a:xfrm rot="-5401212" flipH="1">
            <a:off x="6898698" y="3805425"/>
            <a:ext cx="851100" cy="340800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375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09" name="Google Shape;1109;p59"/>
          <p:cNvSpPr txBox="1"/>
          <p:nvPr/>
        </p:nvSpPr>
        <p:spPr>
          <a:xfrm>
            <a:off x="813175" y="15469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🤕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0" name="Google Shape;1110;p59"/>
          <p:cNvSpPr txBox="1"/>
          <p:nvPr/>
        </p:nvSpPr>
        <p:spPr>
          <a:xfrm>
            <a:off x="3277600" y="15469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🤕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1" name="Google Shape;1111;p59"/>
          <p:cNvSpPr txBox="1"/>
          <p:nvPr/>
        </p:nvSpPr>
        <p:spPr>
          <a:xfrm>
            <a:off x="5285175" y="15469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😃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2" name="Google Shape;1112;p59"/>
          <p:cNvSpPr txBox="1"/>
          <p:nvPr/>
        </p:nvSpPr>
        <p:spPr>
          <a:xfrm>
            <a:off x="7828000" y="15469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😐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3" name="Google Shape;1113;p59"/>
          <p:cNvSpPr txBox="1"/>
          <p:nvPr/>
        </p:nvSpPr>
        <p:spPr>
          <a:xfrm>
            <a:off x="3356000" y="41836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😃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4" name="Google Shape;1114;p59"/>
          <p:cNvSpPr txBox="1"/>
          <p:nvPr/>
        </p:nvSpPr>
        <p:spPr>
          <a:xfrm>
            <a:off x="813175" y="41836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😐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5" name="Google Shape;1115;p59"/>
          <p:cNvSpPr txBox="1"/>
          <p:nvPr/>
        </p:nvSpPr>
        <p:spPr>
          <a:xfrm>
            <a:off x="5363575" y="41836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😐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16" name="Google Shape;1116;p59"/>
          <p:cNvSpPr txBox="1"/>
          <p:nvPr/>
        </p:nvSpPr>
        <p:spPr>
          <a:xfrm>
            <a:off x="7906400" y="4183675"/>
            <a:ext cx="491700" cy="5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😐</a:t>
            </a:r>
            <a:endParaRPr sz="24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1" name="Google Shape;1121;p60"/>
          <p:cNvSpPr txBox="1">
            <a:spLocks noGrp="1"/>
          </p:cNvSpPr>
          <p:nvPr>
            <p:ph type="title"/>
          </p:nvPr>
        </p:nvSpPr>
        <p:spPr>
          <a:xfrm>
            <a:off x="513300" y="310700"/>
            <a:ext cx="4011000" cy="10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u="sng"/>
              <a:t>WHY</a:t>
            </a:r>
            <a:r>
              <a:rPr lang="en" sz="4800"/>
              <a:t> Chicken?</a:t>
            </a:r>
            <a:endParaRPr sz="4800"/>
          </a:p>
        </p:txBody>
      </p:sp>
      <p:sp>
        <p:nvSpPr>
          <p:cNvPr id="1122" name="Google Shape;1122;p60"/>
          <p:cNvSpPr txBox="1"/>
          <p:nvPr/>
        </p:nvSpPr>
        <p:spPr>
          <a:xfrm>
            <a:off x="513300" y="1206975"/>
            <a:ext cx="8519100" cy="38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Other, better games* abstract to it! They’re chicken-ish. </a:t>
            </a:r>
            <a:endParaRPr sz="2400" b="1">
              <a:solidFill>
                <a:schemeClr val="dk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So it seems reasonable that we could use chicken to represent them and explore them agentically.</a:t>
            </a:r>
            <a:endParaRPr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OK… but there are serious limitations to chicken in its naïve form</a:t>
            </a: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Char char="-"/>
            </a:pPr>
            <a:r>
              <a:rPr lang="en" sz="18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Oversimple: 1 round, 2 players, 2 actions @ same time</a:t>
            </a: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Manrope"/>
              <a:buChar char="-"/>
            </a:pPr>
            <a:r>
              <a:rPr lang="en" sz="18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Solved (i.e., we already know the conditions for Nash equilibrium)</a:t>
            </a: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…we need to make some changes to the game engine to handle complexity.</a:t>
            </a:r>
            <a:endParaRPr sz="18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pic>
        <p:nvPicPr>
          <p:cNvPr id="1123" name="Google Shape;1123;p60" descr="Nuclear Bomb Test, Nevada Desert, June 4 1953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0462" y="1737588"/>
            <a:ext cx="2112323" cy="155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4" name="Google Shape;1124;p60" descr="Red traffic light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90800" y="1737600"/>
            <a:ext cx="925750" cy="1552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5" name="Google Shape;1125;p60" descr="Stock exchange trading analysis investment financial on display crisis stock crash down and grow up gain (Provided by Getty Images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513" y="1784413"/>
            <a:ext cx="2213801" cy="147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6" name="Google Shape;1126;p60" title="cs2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86288" y="1804820"/>
            <a:ext cx="2550600" cy="1434704"/>
          </a:xfrm>
          <a:prstGeom prst="rect">
            <a:avLst/>
          </a:prstGeom>
          <a:noFill/>
          <a:ln>
            <a:noFill/>
          </a:ln>
        </p:spPr>
      </p:pic>
      <p:sp>
        <p:nvSpPr>
          <p:cNvPr id="1127" name="Google Shape;1127;p60"/>
          <p:cNvSpPr txBox="1"/>
          <p:nvPr/>
        </p:nvSpPr>
        <p:spPr>
          <a:xfrm>
            <a:off x="5354400" y="91050"/>
            <a:ext cx="3678000" cy="5370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*meaning a risky, 2-player competition.</a:t>
            </a:r>
            <a:endParaRPr sz="800">
              <a:solidFill>
                <a:schemeClr val="dk2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Manrope"/>
                <a:ea typeface="Manrope"/>
                <a:cs typeface="Manrope"/>
                <a:sym typeface="Manrope"/>
              </a:rPr>
              <a:t>Players could be people, teams, narratives… “risky” implies there are ways to act that could leave you worse off than before.</a:t>
            </a:r>
            <a:endParaRPr sz="800">
              <a:solidFill>
                <a:schemeClr val="dk2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61"/>
          <p:cNvSpPr txBox="1">
            <a:spLocks noGrp="1"/>
          </p:cNvSpPr>
          <p:nvPr>
            <p:ph type="title" idx="4"/>
          </p:nvPr>
        </p:nvSpPr>
        <p:spPr>
          <a:xfrm>
            <a:off x="638525" y="2186550"/>
            <a:ext cx="3571200" cy="7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rgbClr val="FFE599"/>
                </a:solidFill>
              </a:rPr>
              <a:t>OBJECTIVES</a:t>
            </a:r>
            <a:endParaRPr u="sng">
              <a:solidFill>
                <a:srgbClr val="FFE599"/>
              </a:solidFill>
            </a:endParaRPr>
          </a:p>
        </p:txBody>
      </p:sp>
      <p:sp>
        <p:nvSpPr>
          <p:cNvPr id="1133" name="Google Shape;1133;p61"/>
          <p:cNvSpPr txBox="1"/>
          <p:nvPr/>
        </p:nvSpPr>
        <p:spPr>
          <a:xfrm>
            <a:off x="4457700" y="933450"/>
            <a:ext cx="4229100" cy="327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"/>
              <a:buAutoNum type="arabicPeriod"/>
            </a:pPr>
            <a:r>
              <a:rPr lang="en" sz="24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Increase chicken’s complexity to handle bigger games</a:t>
            </a:r>
            <a:endParaRPr sz="2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"/>
              <a:buAutoNum type="arabicPeriod"/>
            </a:pPr>
            <a:r>
              <a:rPr lang="en" sz="24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Impose (models of) real games onto chicken</a:t>
            </a:r>
            <a:endParaRPr sz="2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Manrope"/>
              <a:buAutoNum type="arabicPeriod"/>
            </a:pPr>
            <a:r>
              <a:rPr lang="en" sz="2400">
                <a:solidFill>
                  <a:srgbClr val="FFFFFF"/>
                </a:solidFill>
                <a:latin typeface="Manrope"/>
                <a:ea typeface="Manrope"/>
                <a:cs typeface="Manrope"/>
                <a:sym typeface="Manrope"/>
              </a:rPr>
              <a:t>Agentically explore optimal strategies in some of these scenarios</a:t>
            </a:r>
            <a:endParaRPr sz="2400">
              <a:solidFill>
                <a:srgbClr val="FFFFFF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62"/>
          <p:cNvSpPr txBox="1">
            <a:spLocks noGrp="1"/>
          </p:cNvSpPr>
          <p:nvPr>
            <p:ph type="title"/>
          </p:nvPr>
        </p:nvSpPr>
        <p:spPr>
          <a:xfrm>
            <a:off x="534975" y="1661100"/>
            <a:ext cx="7978800" cy="1821300"/>
          </a:xfrm>
          <a:prstGeom prst="rect">
            <a:avLst/>
          </a:prstGeom>
        </p:spPr>
        <p:txBody>
          <a:bodyPr spcFirstLastPara="1" wrap="square" lIns="91425" tIns="91425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Demo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3" name="Google Shape;1143;p63"/>
          <p:cNvGraphicFramePr/>
          <p:nvPr/>
        </p:nvGraphicFramePr>
        <p:xfrm>
          <a:off x="0" y="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{763C112E-898A-41F7-8BC1-F3E896D920F7}</a:tableStyleId>
              </a:tblPr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2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/>
                        <a:t>Module 5 - UI</a:t>
                      </a:r>
                      <a:endParaRPr sz="2800" b="1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Visual display + animations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Custom strategies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Live training</a:t>
                      </a:r>
                      <a:endParaRPr sz="1800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6D7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8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/>
                        <a:t>Module 4 - Reinforcement Learning</a:t>
                      </a:r>
                      <a:endParaRPr sz="2800" b="1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Q-learning strategy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Performance analysis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3C47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68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/>
                        <a:t>Module 3 - Strategies &amp; Nash Equilibria</a:t>
                      </a:r>
                      <a:endParaRPr sz="2800" b="1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Strategy objects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Basic strategy suite</a:t>
                      </a:r>
                      <a:endParaRPr sz="1800"/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/>
                        <a:t>Hypothesis vs final NEs</a:t>
                      </a:r>
                      <a:endParaRPr sz="1800"/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6AA8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2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>
                          <a:solidFill>
                            <a:schemeClr val="accent6"/>
                          </a:solidFill>
                        </a:rPr>
                        <a:t>Module 2 - Engine</a:t>
                      </a:r>
                      <a:endParaRPr sz="2800" b="1">
                        <a:solidFill>
                          <a:schemeClr val="accent6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accent6"/>
                          </a:solidFill>
                        </a:rPr>
                        <a:t>Gamestate generation</a:t>
                      </a:r>
                      <a:endParaRPr sz="1800">
                        <a:solidFill>
                          <a:schemeClr val="accent6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accent6"/>
                          </a:solidFill>
                        </a:rPr>
                        <a:t>“Caring”</a:t>
                      </a:r>
                      <a:endParaRPr sz="1800">
                        <a:solidFill>
                          <a:schemeClr val="accent6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accent6"/>
                          </a:solidFill>
                        </a:rPr>
                        <a:t>Resilience scoring</a:t>
                      </a:r>
                      <a:endParaRPr sz="1800">
                        <a:solidFill>
                          <a:schemeClr val="accent6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8761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800" b="1">
                          <a:solidFill>
                            <a:schemeClr val="accent6"/>
                          </a:solidFill>
                        </a:rPr>
                        <a:t>Module 1 - Knowledge Base</a:t>
                      </a:r>
                      <a:endParaRPr sz="2800" b="1">
                        <a:solidFill>
                          <a:schemeClr val="accent6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accent6"/>
                          </a:solidFill>
                        </a:rPr>
                        <a:t>Basic logic, rules</a:t>
                      </a:r>
                      <a:endParaRPr sz="1800">
                        <a:solidFill>
                          <a:schemeClr val="accent6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accent6"/>
                          </a:solidFill>
                        </a:rPr>
                        <a:t>Action validation</a:t>
                      </a:r>
                      <a:endParaRPr sz="1800">
                        <a:solidFill>
                          <a:schemeClr val="accent6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>
                        <a:solidFill>
                          <a:schemeClr val="accent6"/>
                        </a:solidFill>
                      </a:endParaRPr>
                    </a:p>
                  </a:txBody>
                  <a:tcPr marL="91425" marR="91425" marT="91425" marB="914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274E1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44" name="Google Shape;1144;p63"/>
          <p:cNvSpPr/>
          <p:nvPr/>
        </p:nvSpPr>
        <p:spPr>
          <a:xfrm rot="-5400000">
            <a:off x="4399490" y="3836649"/>
            <a:ext cx="345000" cy="585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1C23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45" name="Google Shape;1145;p63"/>
          <p:cNvSpPr/>
          <p:nvPr/>
        </p:nvSpPr>
        <p:spPr>
          <a:xfrm rot="-5400000">
            <a:off x="4399490" y="2841224"/>
            <a:ext cx="345000" cy="585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1C23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46" name="Google Shape;1146;p63"/>
          <p:cNvSpPr/>
          <p:nvPr/>
        </p:nvSpPr>
        <p:spPr>
          <a:xfrm rot="-5400000">
            <a:off x="4399490" y="1775324"/>
            <a:ext cx="345000" cy="585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1C23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47" name="Google Shape;1147;p63"/>
          <p:cNvSpPr/>
          <p:nvPr/>
        </p:nvSpPr>
        <p:spPr>
          <a:xfrm rot="-5400000">
            <a:off x="4399490" y="709424"/>
            <a:ext cx="345000" cy="585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1C23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2" name="Google Shape;1152;p64" title="ql_pairwise_heatma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901" y="144838"/>
            <a:ext cx="5837223" cy="4853819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153" name="Google Shape;1153;p64"/>
          <p:cNvSpPr txBox="1"/>
          <p:nvPr/>
        </p:nvSpPr>
        <p:spPr>
          <a:xfrm>
            <a:off x="6283025" y="292725"/>
            <a:ext cx="2718000" cy="10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Q-learning </a:t>
            </a:r>
            <a:r>
              <a:rPr lang="en" sz="3000" b="1" u="sng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outcomes</a:t>
            </a:r>
            <a:endParaRPr sz="3000" b="1" u="sng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54" name="Google Shape;1154;p64"/>
          <p:cNvSpPr txBox="1"/>
          <p:nvPr/>
        </p:nvSpPr>
        <p:spPr>
          <a:xfrm>
            <a:off x="6486875" y="2715275"/>
            <a:ext cx="2310300" cy="10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GIVEN…</a:t>
            </a:r>
            <a:endParaRPr sz="12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Default “cares”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No custom strategies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Manrope"/>
              <a:buChar char="●"/>
            </a:pPr>
            <a:r>
              <a:rPr lang="en" sz="12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120 rounds of exploration each</a:t>
            </a:r>
            <a:endParaRPr sz="12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55" name="Google Shape;1155;p64"/>
          <p:cNvSpPr txBox="1"/>
          <p:nvPr/>
        </p:nvSpPr>
        <p:spPr>
          <a:xfrm>
            <a:off x="6505175" y="1394850"/>
            <a:ext cx="2273700" cy="11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The Q-learning agent performed as well as possible in every matchup. </a:t>
            </a:r>
            <a:endParaRPr sz="1800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  <p:sp>
        <p:nvSpPr>
          <p:cNvPr id="1156" name="Google Shape;1156;p64"/>
          <p:cNvSpPr txBox="1"/>
          <p:nvPr/>
        </p:nvSpPr>
        <p:spPr>
          <a:xfrm>
            <a:off x="6565275" y="3889000"/>
            <a:ext cx="2132700" cy="102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Consider: </a:t>
            </a:r>
            <a:endParaRPr sz="20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lt1"/>
                </a:solidFill>
                <a:latin typeface="Manrope"/>
                <a:ea typeface="Manrope"/>
                <a:cs typeface="Manrope"/>
                <a:sym typeface="Manrope"/>
              </a:rPr>
              <a:t>is this realistic?</a:t>
            </a:r>
            <a:endParaRPr sz="2000" b="1">
              <a:solidFill>
                <a:schemeClr val="lt1"/>
              </a:solidFill>
              <a:latin typeface="Manrope"/>
              <a:ea typeface="Manrope"/>
              <a:cs typeface="Manrope"/>
              <a:sym typeface="Manrope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65"/>
          <p:cNvSpPr txBox="1">
            <a:spLocks noGrp="1"/>
          </p:cNvSpPr>
          <p:nvPr>
            <p:ph type="title"/>
          </p:nvPr>
        </p:nvSpPr>
        <p:spPr>
          <a:xfrm>
            <a:off x="3216450" y="2063850"/>
            <a:ext cx="2711100" cy="101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APER AGENDA">
  <a:themeElements>
    <a:clrScheme name="Simple Light">
      <a:dk1>
        <a:srgbClr val="E9E4DB"/>
      </a:dk1>
      <a:lt1>
        <a:srgbClr val="131313"/>
      </a:lt1>
      <a:dk2>
        <a:srgbClr val="E96A64"/>
      </a:dk2>
      <a:lt2>
        <a:srgbClr val="299F9C"/>
      </a:lt2>
      <a:accent1>
        <a:srgbClr val="C0534D"/>
      </a:accent1>
      <a:accent2>
        <a:srgbClr val="207D7B"/>
      </a:accent2>
      <a:accent3>
        <a:srgbClr val="6E9960"/>
      </a:accent3>
      <a:accent4>
        <a:srgbClr val="444746"/>
      </a:accent4>
      <a:accent5>
        <a:srgbClr val="CDC7B9"/>
      </a:accent5>
      <a:accent6>
        <a:srgbClr val="F5F5F5"/>
      </a:accent6>
      <a:hlink>
        <a:srgbClr val="577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362</Words>
  <Application>Microsoft Macintosh PowerPoint</Application>
  <PresentationFormat>On-screen Show (16:9)</PresentationFormat>
  <Paragraphs>76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Manrope SemiBold</vt:lpstr>
      <vt:lpstr>Arial</vt:lpstr>
      <vt:lpstr>Manrope ExtraBold</vt:lpstr>
      <vt:lpstr>Manrope Light</vt:lpstr>
      <vt:lpstr>Manrope Medium</vt:lpstr>
      <vt:lpstr>Manrope</vt:lpstr>
      <vt:lpstr>Anton</vt:lpstr>
      <vt:lpstr>Simple Light</vt:lpstr>
      <vt:lpstr>PAPER AGENDA</vt:lpstr>
      <vt:lpstr>Chickenizer Package for all things Chicken</vt:lpstr>
      <vt:lpstr>What is “Chicken”?</vt:lpstr>
      <vt:lpstr>PowerPoint Presentation</vt:lpstr>
      <vt:lpstr>WHY Chicken?</vt:lpstr>
      <vt:lpstr>OBJECTIVES</vt:lpstr>
      <vt:lpstr>Demo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Greyson Henry</cp:lastModifiedBy>
  <cp:revision>1</cp:revision>
  <dcterms:modified xsi:type="dcterms:W3CDTF">2026-08-10T15:45:50Z</dcterms:modified>
</cp:coreProperties>
</file>